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23"/>
  </p:notesMasterIdLst>
  <p:handoutMasterIdLst>
    <p:handoutMasterId r:id="rId24"/>
  </p:handoutMasterIdLst>
  <p:sldIdLst>
    <p:sldId id="436" r:id="rId5"/>
    <p:sldId id="440" r:id="rId6"/>
    <p:sldId id="442" r:id="rId7"/>
    <p:sldId id="447" r:id="rId8"/>
    <p:sldId id="441" r:id="rId9"/>
    <p:sldId id="437" r:id="rId10"/>
    <p:sldId id="448" r:id="rId11"/>
    <p:sldId id="449" r:id="rId12"/>
    <p:sldId id="450" r:id="rId13"/>
    <p:sldId id="451" r:id="rId14"/>
    <p:sldId id="452" r:id="rId15"/>
    <p:sldId id="453" r:id="rId16"/>
    <p:sldId id="458" r:id="rId17"/>
    <p:sldId id="454" r:id="rId18"/>
    <p:sldId id="455" r:id="rId19"/>
    <p:sldId id="456" r:id="rId20"/>
    <p:sldId id="457" r:id="rId21"/>
    <p:sldId id="43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046"/>
    <a:srgbClr val="418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9869D6-4565-429E-A8B5-B28EC2475C5F}" v="2168" dt="2024-10-02T16:27:55.559"/>
  </p1510:revLst>
</p1510:revInfo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ugh Kimberly" userId="S::kimberly.mccullough@doj.oregon.gov::2c92f824-9445-4278-86df-79cf274bc46b" providerId="AD" clId="Web-{D39869D6-4565-429E-A8B5-B28EC2475C5F}"/>
    <pc:docChg chg="addSld delSld modSld sldOrd">
      <pc:chgData name="McCullough Kimberly" userId="S::kimberly.mccullough@doj.oregon.gov::2c92f824-9445-4278-86df-79cf274bc46b" providerId="AD" clId="Web-{D39869D6-4565-429E-A8B5-B28EC2475C5F}" dt="2024-10-02T16:27:55.559" v="2146" actId="20577"/>
      <pc:docMkLst>
        <pc:docMk/>
      </pc:docMkLst>
      <pc:sldChg chg="addSp delSp modSp">
        <pc:chgData name="McCullough Kimberly" userId="S::kimberly.mccullough@doj.oregon.gov::2c92f824-9445-4278-86df-79cf274bc46b" providerId="AD" clId="Web-{D39869D6-4565-429E-A8B5-B28EC2475C5F}" dt="2024-10-01T18:45:59.443" v="2016" actId="14100"/>
        <pc:sldMkLst>
          <pc:docMk/>
          <pc:sldMk cId="2280806097" sldId="435"/>
        </pc:sldMkLst>
        <pc:spChg chg="mod">
          <ac:chgData name="McCullough Kimberly" userId="S::kimberly.mccullough@doj.oregon.gov::2c92f824-9445-4278-86df-79cf274bc46b" providerId="AD" clId="Web-{D39869D6-4565-429E-A8B5-B28EC2475C5F}" dt="2024-10-01T18:45:59.443" v="2016" actId="14100"/>
          <ac:spMkLst>
            <pc:docMk/>
            <pc:sldMk cId="2280806097" sldId="435"/>
            <ac:spMk id="4" creationId="{31D2D588-78C4-3D99-D4AE-E503CD40AC27}"/>
          </ac:spMkLst>
        </pc:spChg>
        <pc:spChg chg="add del mod">
          <ac:chgData name="McCullough Kimberly" userId="S::kimberly.mccullough@doj.oregon.gov::2c92f824-9445-4278-86df-79cf274bc46b" providerId="AD" clId="Web-{D39869D6-4565-429E-A8B5-B28EC2475C5F}" dt="2024-10-01T18:41:38.501" v="1924"/>
          <ac:spMkLst>
            <pc:docMk/>
            <pc:sldMk cId="2280806097" sldId="435"/>
            <ac:spMk id="6" creationId="{6C71D8FC-E122-CABE-6FCE-615B2C341934}"/>
          </ac:spMkLst>
        </pc:spChg>
      </pc:sldChg>
      <pc:sldChg chg="modSp">
        <pc:chgData name="McCullough Kimberly" userId="S::kimberly.mccullough@doj.oregon.gov::2c92f824-9445-4278-86df-79cf274bc46b" providerId="AD" clId="Web-{D39869D6-4565-429E-A8B5-B28EC2475C5F}" dt="2024-09-30T19:40:27.506" v="11" actId="20577"/>
        <pc:sldMkLst>
          <pc:docMk/>
          <pc:sldMk cId="3441048361" sldId="436"/>
        </pc:sldMkLst>
        <pc:spChg chg="mod">
          <ac:chgData name="McCullough Kimberly" userId="S::kimberly.mccullough@doj.oregon.gov::2c92f824-9445-4278-86df-79cf274bc46b" providerId="AD" clId="Web-{D39869D6-4565-429E-A8B5-B28EC2475C5F}" dt="2024-09-30T19:40:27.506" v="11" actId="20577"/>
          <ac:spMkLst>
            <pc:docMk/>
            <pc:sldMk cId="3441048361" sldId="436"/>
            <ac:spMk id="6" creationId="{C35472D1-C6C9-71B1-A0C8-1F36D76BFAF1}"/>
          </ac:spMkLst>
        </pc:spChg>
      </pc:sldChg>
      <pc:sldChg chg="addSp delSp modSp">
        <pc:chgData name="McCullough Kimberly" userId="S::kimberly.mccullough@doj.oregon.gov::2c92f824-9445-4278-86df-79cf274bc46b" providerId="AD" clId="Web-{D39869D6-4565-429E-A8B5-B28EC2475C5F}" dt="2024-10-01T18:56:24.580" v="2022" actId="20577"/>
        <pc:sldMkLst>
          <pc:docMk/>
          <pc:sldMk cId="2567017441" sldId="437"/>
        </pc:sldMkLst>
        <pc:spChg chg="mod">
          <ac:chgData name="McCullough Kimberly" userId="S::kimberly.mccullough@doj.oregon.gov::2c92f824-9445-4278-86df-79cf274bc46b" providerId="AD" clId="Web-{D39869D6-4565-429E-A8B5-B28EC2475C5F}" dt="2024-10-01T18:56:24.580" v="2022" actId="20577"/>
          <ac:spMkLst>
            <pc:docMk/>
            <pc:sldMk cId="2567017441" sldId="437"/>
            <ac:spMk id="2" creationId="{991DBFA3-4929-EF34-6EC0-62D2B6817892}"/>
          </ac:spMkLst>
        </pc:spChg>
        <pc:spChg chg="add del">
          <ac:chgData name="McCullough Kimberly" userId="S::kimberly.mccullough@doj.oregon.gov::2c92f824-9445-4278-86df-79cf274bc46b" providerId="AD" clId="Web-{D39869D6-4565-429E-A8B5-B28EC2475C5F}" dt="2024-10-01T16:03:11.558" v="145"/>
          <ac:spMkLst>
            <pc:docMk/>
            <pc:sldMk cId="2567017441" sldId="437"/>
            <ac:spMk id="4" creationId="{798D3D84-724A-3C27-A963-5B70CF6DCEB5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6:11:41.124" v="314" actId="1076"/>
          <ac:spMkLst>
            <pc:docMk/>
            <pc:sldMk cId="2567017441" sldId="437"/>
            <ac:spMk id="5" creationId="{344AF0BB-3A8D-DE92-41A1-AFBC2290F8A9}"/>
          </ac:spMkLst>
        </pc:spChg>
        <pc:spChg chg="add del mod">
          <ac:chgData name="McCullough Kimberly" userId="S::kimberly.mccullough@doj.oregon.gov::2c92f824-9445-4278-86df-79cf274bc46b" providerId="AD" clId="Web-{D39869D6-4565-429E-A8B5-B28EC2475C5F}" dt="2024-10-01T16:04:27.184" v="190"/>
          <ac:spMkLst>
            <pc:docMk/>
            <pc:sldMk cId="2567017441" sldId="437"/>
            <ac:spMk id="7" creationId="{E3CC970E-51C9-E658-9823-7D664C3EE4C2}"/>
          </ac:spMkLst>
        </pc:spChg>
        <pc:spChg chg="add del mod">
          <ac:chgData name="McCullough Kimberly" userId="S::kimberly.mccullough@doj.oregon.gov::2c92f824-9445-4278-86df-79cf274bc46b" providerId="AD" clId="Web-{D39869D6-4565-429E-A8B5-B28EC2475C5F}" dt="2024-10-01T16:04:24.325" v="189"/>
          <ac:spMkLst>
            <pc:docMk/>
            <pc:sldMk cId="2567017441" sldId="437"/>
            <ac:spMk id="9" creationId="{CAC77EEB-48FE-DB25-1504-9F0AB92F58E5}"/>
          </ac:spMkLst>
        </pc:spChg>
        <pc:spChg chg="add del mod">
          <ac:chgData name="McCullough Kimberly" userId="S::kimberly.mccullough@doj.oregon.gov::2c92f824-9445-4278-86df-79cf274bc46b" providerId="AD" clId="Web-{D39869D6-4565-429E-A8B5-B28EC2475C5F}" dt="2024-10-01T16:11:32.484" v="313" actId="20577"/>
          <ac:spMkLst>
            <pc:docMk/>
            <pc:sldMk cId="2567017441" sldId="437"/>
            <ac:spMk id="10" creationId="{4C776CA3-BA91-C836-8AF1-B11B3013293F}"/>
          </ac:spMkLst>
        </pc:spChg>
      </pc:sldChg>
      <pc:sldChg chg="modSp">
        <pc:chgData name="McCullough Kimberly" userId="S::kimberly.mccullough@doj.oregon.gov::2c92f824-9445-4278-86df-79cf274bc46b" providerId="AD" clId="Web-{D39869D6-4565-429E-A8B5-B28EC2475C5F}" dt="2024-10-01T16:02:17.980" v="139" actId="20577"/>
        <pc:sldMkLst>
          <pc:docMk/>
          <pc:sldMk cId="3457628484" sldId="440"/>
        </pc:sldMkLst>
        <pc:spChg chg="mod">
          <ac:chgData name="McCullough Kimberly" userId="S::kimberly.mccullough@doj.oregon.gov::2c92f824-9445-4278-86df-79cf274bc46b" providerId="AD" clId="Web-{D39869D6-4565-429E-A8B5-B28EC2475C5F}" dt="2024-10-01T16:02:17.980" v="139" actId="20577"/>
          <ac:spMkLst>
            <pc:docMk/>
            <pc:sldMk cId="3457628484" sldId="440"/>
            <ac:spMk id="4" creationId="{7B25569D-4B51-26CD-C967-65D3F4059DB9}"/>
          </ac:spMkLst>
        </pc:spChg>
      </pc:sldChg>
      <pc:sldChg chg="modSp">
        <pc:chgData name="McCullough Kimberly" userId="S::kimberly.mccullough@doj.oregon.gov::2c92f824-9445-4278-86df-79cf274bc46b" providerId="AD" clId="Web-{D39869D6-4565-429E-A8B5-B28EC2475C5F}" dt="2024-10-01T18:56:11.767" v="2020" actId="20577"/>
        <pc:sldMkLst>
          <pc:docMk/>
          <pc:sldMk cId="2470345671" sldId="441"/>
        </pc:sldMkLst>
        <pc:spChg chg="mod">
          <ac:chgData name="McCullough Kimberly" userId="S::kimberly.mccullough@doj.oregon.gov::2c92f824-9445-4278-86df-79cf274bc46b" providerId="AD" clId="Web-{D39869D6-4565-429E-A8B5-B28EC2475C5F}" dt="2024-10-01T18:56:11.767" v="2020" actId="20577"/>
          <ac:spMkLst>
            <pc:docMk/>
            <pc:sldMk cId="2470345671" sldId="441"/>
            <ac:spMk id="2" creationId="{17DE2532-F4A7-30E2-0525-1FF82D28A315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6:02:07.745" v="136" actId="20577"/>
          <ac:spMkLst>
            <pc:docMk/>
            <pc:sldMk cId="2470345671" sldId="441"/>
            <ac:spMk id="9" creationId="{494604B8-F8D4-7A6A-44E1-176D0CEC6BE0}"/>
          </ac:spMkLst>
        </pc:spChg>
      </pc:sldChg>
      <pc:sldChg chg="modSp">
        <pc:chgData name="McCullough Kimberly" userId="S::kimberly.mccullough@doj.oregon.gov::2c92f824-9445-4278-86df-79cf274bc46b" providerId="AD" clId="Web-{D39869D6-4565-429E-A8B5-B28EC2475C5F}" dt="2024-10-01T18:55:59.361" v="2018" actId="20577"/>
        <pc:sldMkLst>
          <pc:docMk/>
          <pc:sldMk cId="3421864832" sldId="442"/>
        </pc:sldMkLst>
        <pc:spChg chg="mod">
          <ac:chgData name="McCullough Kimberly" userId="S::kimberly.mccullough@doj.oregon.gov::2c92f824-9445-4278-86df-79cf274bc46b" providerId="AD" clId="Web-{D39869D6-4565-429E-A8B5-B28EC2475C5F}" dt="2024-10-01T18:55:59.361" v="2018" actId="20577"/>
          <ac:spMkLst>
            <pc:docMk/>
            <pc:sldMk cId="3421864832" sldId="442"/>
            <ac:spMk id="2" creationId="{DFEF2AD9-EC94-1F3D-3B79-64938E47AD43}"/>
          </ac:spMkLst>
        </pc:spChg>
        <pc:graphicFrameChg chg="mod modGraphic">
          <ac:chgData name="McCullough Kimberly" userId="S::kimberly.mccullough@doj.oregon.gov::2c92f824-9445-4278-86df-79cf274bc46b" providerId="AD" clId="Web-{D39869D6-4565-429E-A8B5-B28EC2475C5F}" dt="2024-09-30T19:43:36.698" v="105"/>
          <ac:graphicFrameMkLst>
            <pc:docMk/>
            <pc:sldMk cId="3421864832" sldId="442"/>
            <ac:graphicFrameMk id="4" creationId="{D96ACD44-1AAE-BEB0-D2CE-D8F2DD66D060}"/>
          </ac:graphicFrameMkLst>
        </pc:graphicFrameChg>
      </pc:sldChg>
      <pc:sldChg chg="modSp">
        <pc:chgData name="McCullough Kimberly" userId="S::kimberly.mccullough@doj.oregon.gov::2c92f824-9445-4278-86df-79cf274bc46b" providerId="AD" clId="Web-{D39869D6-4565-429E-A8B5-B28EC2475C5F}" dt="2024-10-02T16:27:55.559" v="2146" actId="20577"/>
        <pc:sldMkLst>
          <pc:docMk/>
          <pc:sldMk cId="3702686003" sldId="447"/>
        </pc:sldMkLst>
        <pc:spChg chg="mod">
          <ac:chgData name="McCullough Kimberly" userId="S::kimberly.mccullough@doj.oregon.gov::2c92f824-9445-4278-86df-79cf274bc46b" providerId="AD" clId="Web-{D39869D6-4565-429E-A8B5-B28EC2475C5F}" dt="2024-10-02T16:27:55.559" v="2146" actId="20577"/>
          <ac:spMkLst>
            <pc:docMk/>
            <pc:sldMk cId="3702686003" sldId="447"/>
            <ac:spMk id="7" creationId="{546ED4DE-FA2B-89A5-01AF-5CB2CA4AFCB6}"/>
          </ac:spMkLst>
        </pc:spChg>
      </pc:sldChg>
      <pc:sldChg chg="modSp add ord replId">
        <pc:chgData name="McCullough Kimberly" userId="S::kimberly.mccullough@doj.oregon.gov::2c92f824-9445-4278-86df-79cf274bc46b" providerId="AD" clId="Web-{D39869D6-4565-429E-A8B5-B28EC2475C5F}" dt="2024-10-01T16:15:17.798" v="344" actId="1076"/>
        <pc:sldMkLst>
          <pc:docMk/>
          <pc:sldMk cId="1050512017" sldId="448"/>
        </pc:sldMkLst>
        <pc:spChg chg="mod">
          <ac:chgData name="McCullough Kimberly" userId="S::kimberly.mccullough@doj.oregon.gov::2c92f824-9445-4278-86df-79cf274bc46b" providerId="AD" clId="Web-{D39869D6-4565-429E-A8B5-B28EC2475C5F}" dt="2024-10-01T16:10:27.843" v="305" actId="1076"/>
          <ac:spMkLst>
            <pc:docMk/>
            <pc:sldMk cId="1050512017" sldId="448"/>
            <ac:spMk id="3" creationId="{160027CB-3C27-FC4C-AEF9-685A21EA1B94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6:15:17.798" v="344" actId="1076"/>
          <ac:spMkLst>
            <pc:docMk/>
            <pc:sldMk cId="1050512017" sldId="448"/>
            <ac:spMk id="4" creationId="{7B25569D-4B51-26CD-C967-65D3F4059DB9}"/>
          </ac:spMkLst>
        </pc:spChg>
      </pc:sldChg>
      <pc:sldChg chg="modSp add replId">
        <pc:chgData name="McCullough Kimberly" userId="S::kimberly.mccullough@doj.oregon.gov::2c92f824-9445-4278-86df-79cf274bc46b" providerId="AD" clId="Web-{D39869D6-4565-429E-A8B5-B28EC2475C5F}" dt="2024-10-01T16:16:07.767" v="365" actId="20577"/>
        <pc:sldMkLst>
          <pc:docMk/>
          <pc:sldMk cId="1302417004" sldId="449"/>
        </pc:sldMkLst>
        <pc:spChg chg="mod">
          <ac:chgData name="McCullough Kimberly" userId="S::kimberly.mccullough@doj.oregon.gov::2c92f824-9445-4278-86df-79cf274bc46b" providerId="AD" clId="Web-{D39869D6-4565-429E-A8B5-B28EC2475C5F}" dt="2024-10-01T16:16:07.767" v="365" actId="20577"/>
          <ac:spMkLst>
            <pc:docMk/>
            <pc:sldMk cId="1302417004" sldId="449"/>
            <ac:spMk id="4" creationId="{7B25569D-4B51-26CD-C967-65D3F4059DB9}"/>
          </ac:spMkLst>
        </pc:spChg>
      </pc:sldChg>
      <pc:sldChg chg="modSp add replId">
        <pc:chgData name="McCullough Kimberly" userId="S::kimberly.mccullough@doj.oregon.gov::2c92f824-9445-4278-86df-79cf274bc46b" providerId="AD" clId="Web-{D39869D6-4565-429E-A8B5-B28EC2475C5F}" dt="2024-10-01T16:16:38.079" v="368" actId="14100"/>
        <pc:sldMkLst>
          <pc:docMk/>
          <pc:sldMk cId="694316367" sldId="450"/>
        </pc:sldMkLst>
        <pc:spChg chg="mod">
          <ac:chgData name="McCullough Kimberly" userId="S::kimberly.mccullough@doj.oregon.gov::2c92f824-9445-4278-86df-79cf274bc46b" providerId="AD" clId="Web-{D39869D6-4565-429E-A8B5-B28EC2475C5F}" dt="2024-10-01T16:16:38.079" v="368" actId="14100"/>
          <ac:spMkLst>
            <pc:docMk/>
            <pc:sldMk cId="694316367" sldId="450"/>
            <ac:spMk id="4" creationId="{7B25569D-4B51-26CD-C967-65D3F4059DB9}"/>
          </ac:spMkLst>
        </pc:spChg>
      </pc:sldChg>
      <pc:sldChg chg="modSp add ord replId">
        <pc:chgData name="McCullough Kimberly" userId="S::kimberly.mccullough@doj.oregon.gov::2c92f824-9445-4278-86df-79cf274bc46b" providerId="AD" clId="Web-{D39869D6-4565-429E-A8B5-B28EC2475C5F}" dt="2024-10-01T18:56:37.627" v="2024" actId="20577"/>
        <pc:sldMkLst>
          <pc:docMk/>
          <pc:sldMk cId="3610734865" sldId="451"/>
        </pc:sldMkLst>
        <pc:spChg chg="mod">
          <ac:chgData name="McCullough Kimberly" userId="S::kimberly.mccullough@doj.oregon.gov::2c92f824-9445-4278-86df-79cf274bc46b" providerId="AD" clId="Web-{D39869D6-4565-429E-A8B5-B28EC2475C5F}" dt="2024-10-01T18:56:37.627" v="2024" actId="20577"/>
          <ac:spMkLst>
            <pc:docMk/>
            <pc:sldMk cId="3610734865" sldId="451"/>
            <ac:spMk id="2" creationId="{991DBFA3-4929-EF34-6EC0-62D2B6817892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6:27:25.521" v="443" actId="20577"/>
          <ac:spMkLst>
            <pc:docMk/>
            <pc:sldMk cId="3610734865" sldId="451"/>
            <ac:spMk id="5" creationId="{344AF0BB-3A8D-DE92-41A1-AFBC2290F8A9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6:43:21.184" v="632"/>
          <ac:spMkLst>
            <pc:docMk/>
            <pc:sldMk cId="3610734865" sldId="451"/>
            <ac:spMk id="10" creationId="{4C776CA3-BA91-C836-8AF1-B11B3013293F}"/>
          </ac:spMkLst>
        </pc:spChg>
      </pc:sldChg>
      <pc:sldChg chg="modSp add ord replId">
        <pc:chgData name="McCullough Kimberly" userId="S::kimberly.mccullough@doj.oregon.gov::2c92f824-9445-4278-86df-79cf274bc46b" providerId="AD" clId="Web-{D39869D6-4565-429E-A8B5-B28EC2475C5F}" dt="2024-10-01T16:36:43.337" v="631" actId="20577"/>
        <pc:sldMkLst>
          <pc:docMk/>
          <pc:sldMk cId="3015520821" sldId="452"/>
        </pc:sldMkLst>
        <pc:spChg chg="mod">
          <ac:chgData name="McCullough Kimberly" userId="S::kimberly.mccullough@doj.oregon.gov::2c92f824-9445-4278-86df-79cf274bc46b" providerId="AD" clId="Web-{D39869D6-4565-429E-A8B5-B28EC2475C5F}" dt="2024-10-01T16:36:43.337" v="631" actId="20577"/>
          <ac:spMkLst>
            <pc:docMk/>
            <pc:sldMk cId="3015520821" sldId="452"/>
            <ac:spMk id="4" creationId="{7B25569D-4B51-26CD-C967-65D3F4059DB9}"/>
          </ac:spMkLst>
        </pc:spChg>
      </pc:sldChg>
      <pc:sldChg chg="modSp add del ord replId">
        <pc:chgData name="McCullough Kimberly" userId="S::kimberly.mccullough@doj.oregon.gov::2c92f824-9445-4278-86df-79cf274bc46b" providerId="AD" clId="Web-{D39869D6-4565-429E-A8B5-B28EC2475C5F}" dt="2024-10-01T18:56:49.128" v="2026" actId="20577"/>
        <pc:sldMkLst>
          <pc:docMk/>
          <pc:sldMk cId="2664198148" sldId="453"/>
        </pc:sldMkLst>
        <pc:spChg chg="mod">
          <ac:chgData name="McCullough Kimberly" userId="S::kimberly.mccullough@doj.oregon.gov::2c92f824-9445-4278-86df-79cf274bc46b" providerId="AD" clId="Web-{D39869D6-4565-429E-A8B5-B28EC2475C5F}" dt="2024-10-01T18:56:49.128" v="2026" actId="20577"/>
          <ac:spMkLst>
            <pc:docMk/>
            <pc:sldMk cId="2664198148" sldId="453"/>
            <ac:spMk id="2" creationId="{991DBFA3-4929-EF34-6EC0-62D2B6817892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7:59:14.974" v="1879" actId="20577"/>
          <ac:spMkLst>
            <pc:docMk/>
            <pc:sldMk cId="2664198148" sldId="453"/>
            <ac:spMk id="10" creationId="{4C776CA3-BA91-C836-8AF1-B11B3013293F}"/>
          </ac:spMkLst>
        </pc:spChg>
      </pc:sldChg>
      <pc:sldChg chg="modSp add ord replId">
        <pc:chgData name="McCullough Kimberly" userId="S::kimberly.mccullough@doj.oregon.gov::2c92f824-9445-4278-86df-79cf274bc46b" providerId="AD" clId="Web-{D39869D6-4565-429E-A8B5-B28EC2475C5F}" dt="2024-10-01T18:57:08.112" v="2030" actId="20577"/>
        <pc:sldMkLst>
          <pc:docMk/>
          <pc:sldMk cId="2518403019" sldId="454"/>
        </pc:sldMkLst>
        <pc:spChg chg="mod">
          <ac:chgData name="McCullough Kimberly" userId="S::kimberly.mccullough@doj.oregon.gov::2c92f824-9445-4278-86df-79cf274bc46b" providerId="AD" clId="Web-{D39869D6-4565-429E-A8B5-B28EC2475C5F}" dt="2024-10-01T18:57:08.112" v="2030" actId="20577"/>
          <ac:spMkLst>
            <pc:docMk/>
            <pc:sldMk cId="2518403019" sldId="454"/>
            <ac:spMk id="2" creationId="{17DE2532-F4A7-30E2-0525-1FF82D28A315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6:59:36.955" v="1358" actId="20577"/>
          <ac:spMkLst>
            <pc:docMk/>
            <pc:sldMk cId="2518403019" sldId="454"/>
            <ac:spMk id="9" creationId="{494604B8-F8D4-7A6A-44E1-176D0CEC6BE0}"/>
          </ac:spMkLst>
        </pc:spChg>
      </pc:sldChg>
      <pc:sldChg chg="modSp add ord replId">
        <pc:chgData name="McCullough Kimberly" userId="S::kimberly.mccullough@doj.oregon.gov::2c92f824-9445-4278-86df-79cf274bc46b" providerId="AD" clId="Web-{D39869D6-4565-429E-A8B5-B28EC2475C5F}" dt="2024-10-01T17:04:01.769" v="1514" actId="20577"/>
        <pc:sldMkLst>
          <pc:docMk/>
          <pc:sldMk cId="1651951077" sldId="455"/>
        </pc:sldMkLst>
        <pc:spChg chg="mod">
          <ac:chgData name="McCullough Kimberly" userId="S::kimberly.mccullough@doj.oregon.gov::2c92f824-9445-4278-86df-79cf274bc46b" providerId="AD" clId="Web-{D39869D6-4565-429E-A8B5-B28EC2475C5F}" dt="2024-10-01T16:59:55.377" v="1368" actId="20577"/>
          <ac:spMkLst>
            <pc:docMk/>
            <pc:sldMk cId="1651951077" sldId="455"/>
            <ac:spMk id="3" creationId="{160027CB-3C27-FC4C-AEF9-685A21EA1B94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7:04:01.769" v="1514" actId="20577"/>
          <ac:spMkLst>
            <pc:docMk/>
            <pc:sldMk cId="1651951077" sldId="455"/>
            <ac:spMk id="4" creationId="{7B25569D-4B51-26CD-C967-65D3F4059DB9}"/>
          </ac:spMkLst>
        </pc:spChg>
      </pc:sldChg>
      <pc:sldChg chg="new del">
        <pc:chgData name="McCullough Kimberly" userId="S::kimberly.mccullough@doj.oregon.gov::2c92f824-9445-4278-86df-79cf274bc46b" providerId="AD" clId="Web-{D39869D6-4565-429E-A8B5-B28EC2475C5F}" dt="2024-10-01T17:45:53.170" v="1616"/>
        <pc:sldMkLst>
          <pc:docMk/>
          <pc:sldMk cId="1076943855" sldId="456"/>
        </pc:sldMkLst>
      </pc:sldChg>
      <pc:sldChg chg="modSp add del replId">
        <pc:chgData name="McCullough Kimberly" userId="S::kimberly.mccullough@doj.oregon.gov::2c92f824-9445-4278-86df-79cf274bc46b" providerId="AD" clId="Web-{D39869D6-4565-429E-A8B5-B28EC2475C5F}" dt="2024-10-01T17:47:39.686" v="1658" actId="20577"/>
        <pc:sldMkLst>
          <pc:docMk/>
          <pc:sldMk cId="1137521586" sldId="456"/>
        </pc:sldMkLst>
        <pc:spChg chg="mod">
          <ac:chgData name="McCullough Kimberly" userId="S::kimberly.mccullough@doj.oregon.gov::2c92f824-9445-4278-86df-79cf274bc46b" providerId="AD" clId="Web-{D39869D6-4565-429E-A8B5-B28EC2475C5F}" dt="2024-10-01T17:47:39.686" v="1658" actId="20577"/>
          <ac:spMkLst>
            <pc:docMk/>
            <pc:sldMk cId="1137521586" sldId="456"/>
            <ac:spMk id="4" creationId="{7B25569D-4B51-26CD-C967-65D3F4059DB9}"/>
          </ac:spMkLst>
        </pc:spChg>
      </pc:sldChg>
      <pc:sldChg chg="add del replId">
        <pc:chgData name="McCullough Kimberly" userId="S::kimberly.mccullough@doj.oregon.gov::2c92f824-9445-4278-86df-79cf274bc46b" providerId="AD" clId="Web-{D39869D6-4565-429E-A8B5-B28EC2475C5F}" dt="2024-10-01T17:45:59.560" v="1618"/>
        <pc:sldMkLst>
          <pc:docMk/>
          <pc:sldMk cId="1749707272" sldId="456"/>
        </pc:sldMkLst>
      </pc:sldChg>
      <pc:sldChg chg="modSp add ord replId">
        <pc:chgData name="McCullough Kimberly" userId="S::kimberly.mccullough@doj.oregon.gov::2c92f824-9445-4278-86df-79cf274bc46b" providerId="AD" clId="Web-{D39869D6-4565-429E-A8B5-B28EC2475C5F}" dt="2024-10-01T18:57:21.019" v="2032" actId="20577"/>
        <pc:sldMkLst>
          <pc:docMk/>
          <pc:sldMk cId="4206596678" sldId="457"/>
        </pc:sldMkLst>
        <pc:spChg chg="mod">
          <ac:chgData name="McCullough Kimberly" userId="S::kimberly.mccullough@doj.oregon.gov::2c92f824-9445-4278-86df-79cf274bc46b" providerId="AD" clId="Web-{D39869D6-4565-429E-A8B5-B28EC2475C5F}" dt="2024-10-01T18:57:21.019" v="2032" actId="20577"/>
          <ac:spMkLst>
            <pc:docMk/>
            <pc:sldMk cId="4206596678" sldId="457"/>
            <ac:spMk id="2" creationId="{991DBFA3-4929-EF34-6EC0-62D2B6817892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7:50:37.188" v="1674" actId="20577"/>
          <ac:spMkLst>
            <pc:docMk/>
            <pc:sldMk cId="4206596678" sldId="457"/>
            <ac:spMk id="5" creationId="{344AF0BB-3A8D-DE92-41A1-AFBC2290F8A9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7:53:13.549" v="1830" actId="20577"/>
          <ac:spMkLst>
            <pc:docMk/>
            <pc:sldMk cId="4206596678" sldId="457"/>
            <ac:spMk id="10" creationId="{4C776CA3-BA91-C836-8AF1-B11B3013293F}"/>
          </ac:spMkLst>
        </pc:spChg>
      </pc:sldChg>
      <pc:sldChg chg="modSp add replId">
        <pc:chgData name="McCullough Kimberly" userId="S::kimberly.mccullough@doj.oregon.gov::2c92f824-9445-4278-86df-79cf274bc46b" providerId="AD" clId="Web-{D39869D6-4565-429E-A8B5-B28EC2475C5F}" dt="2024-10-01T18:56:58.971" v="2028" actId="20577"/>
        <pc:sldMkLst>
          <pc:docMk/>
          <pc:sldMk cId="2299952128" sldId="458"/>
        </pc:sldMkLst>
        <pc:spChg chg="mod">
          <ac:chgData name="McCullough Kimberly" userId="S::kimberly.mccullough@doj.oregon.gov::2c92f824-9445-4278-86df-79cf274bc46b" providerId="AD" clId="Web-{D39869D6-4565-429E-A8B5-B28EC2475C5F}" dt="2024-10-01T18:56:58.971" v="2028" actId="20577"/>
          <ac:spMkLst>
            <pc:docMk/>
            <pc:sldMk cId="2299952128" sldId="458"/>
            <ac:spMk id="2" creationId="{991DBFA3-4929-EF34-6EC0-62D2B6817892}"/>
          </ac:spMkLst>
        </pc:spChg>
        <pc:spChg chg="mod">
          <ac:chgData name="McCullough Kimberly" userId="S::kimberly.mccullough@doj.oregon.gov::2c92f824-9445-4278-86df-79cf274bc46b" providerId="AD" clId="Web-{D39869D6-4565-429E-A8B5-B28EC2475C5F}" dt="2024-10-01T17:59:19.740" v="1881" actId="20577"/>
          <ac:spMkLst>
            <pc:docMk/>
            <pc:sldMk cId="2299952128" sldId="458"/>
            <ac:spMk id="10" creationId="{4C776CA3-BA91-C836-8AF1-B11B3013293F}"/>
          </ac:spMkLst>
        </pc:spChg>
      </pc:sldChg>
      <pc:sldChg chg="modSp add del ord replId">
        <pc:chgData name="McCullough Kimberly" userId="S::kimberly.mccullough@doj.oregon.gov::2c92f824-9445-4278-86df-79cf274bc46b" providerId="AD" clId="Web-{D39869D6-4565-429E-A8B5-B28EC2475C5F}" dt="2024-10-01T18:06:38.759" v="1912"/>
        <pc:sldMkLst>
          <pc:docMk/>
          <pc:sldMk cId="176491970" sldId="459"/>
        </pc:sldMkLst>
        <pc:spChg chg="mod">
          <ac:chgData name="McCullough Kimberly" userId="S::kimberly.mccullough@doj.oregon.gov::2c92f824-9445-4278-86df-79cf274bc46b" providerId="AD" clId="Web-{D39869D6-4565-429E-A8B5-B28EC2475C5F}" dt="2024-10-01T18:06:14.665" v="1911" actId="20577"/>
          <ac:spMkLst>
            <pc:docMk/>
            <pc:sldMk cId="176491970" sldId="459"/>
            <ac:spMk id="9" creationId="{494604B8-F8D4-7A6A-44E1-176D0CEC6BE0}"/>
          </ac:spMkLst>
        </pc:spChg>
      </pc:sldChg>
    </pc:docChg>
  </pc:docChgLst>
  <pc:docChgLst>
    <pc:chgData name="McCullough Kimberly" userId="S::kimberly.mccullough@doj.oregon.gov::2c92f824-9445-4278-86df-79cf274bc46b" providerId="AD" clId="Web-{587CC34D-FEA7-AECC-0E8C-001A2523F23B}"/>
    <pc:docChg chg="addSld delSld modSld sldOrd">
      <pc:chgData name="McCullough Kimberly" userId="S::kimberly.mccullough@doj.oregon.gov::2c92f824-9445-4278-86df-79cf274bc46b" providerId="AD" clId="Web-{587CC34D-FEA7-AECC-0E8C-001A2523F23B}" dt="2024-08-08T23:56:37.359" v="1037"/>
      <pc:docMkLst>
        <pc:docMk/>
      </pc:docMkLst>
      <pc:sldChg chg="modSp">
        <pc:chgData name="McCullough Kimberly" userId="S::kimberly.mccullough@doj.oregon.gov::2c92f824-9445-4278-86df-79cf274bc46b" providerId="AD" clId="Web-{587CC34D-FEA7-AECC-0E8C-001A2523F23B}" dt="2024-08-08T23:49:50.724" v="1011" actId="20577"/>
        <pc:sldMkLst>
          <pc:docMk/>
          <pc:sldMk cId="2280806097" sldId="435"/>
        </pc:sldMkLst>
        <pc:spChg chg="mod">
          <ac:chgData name="McCullough Kimberly" userId="S::kimberly.mccullough@doj.oregon.gov::2c92f824-9445-4278-86df-79cf274bc46b" providerId="AD" clId="Web-{587CC34D-FEA7-AECC-0E8C-001A2523F23B}" dt="2024-08-08T23:49:50.724" v="1011" actId="20577"/>
          <ac:spMkLst>
            <pc:docMk/>
            <pc:sldMk cId="2280806097" sldId="435"/>
            <ac:spMk id="4" creationId="{31D2D588-78C4-3D99-D4AE-E503CD40AC27}"/>
          </ac:spMkLst>
        </pc:spChg>
      </pc:sldChg>
      <pc:sldChg chg="modSp">
        <pc:chgData name="McCullough Kimberly" userId="S::kimberly.mccullough@doj.oregon.gov::2c92f824-9445-4278-86df-79cf274bc46b" providerId="AD" clId="Web-{587CC34D-FEA7-AECC-0E8C-001A2523F23B}" dt="2024-08-08T23:09:21.400" v="0" actId="20577"/>
        <pc:sldMkLst>
          <pc:docMk/>
          <pc:sldMk cId="3441048361" sldId="436"/>
        </pc:sldMkLst>
        <pc:spChg chg="mod">
          <ac:chgData name="McCullough Kimberly" userId="S::kimberly.mccullough@doj.oregon.gov::2c92f824-9445-4278-86df-79cf274bc46b" providerId="AD" clId="Web-{587CC34D-FEA7-AECC-0E8C-001A2523F23B}" dt="2024-08-08T23:09:21.400" v="0" actId="20577"/>
          <ac:spMkLst>
            <pc:docMk/>
            <pc:sldMk cId="3441048361" sldId="436"/>
            <ac:spMk id="6" creationId="{C35472D1-C6C9-71B1-A0C8-1F36D76BFAF1}"/>
          </ac:spMkLst>
        </pc:spChg>
      </pc:sldChg>
      <pc:sldChg chg="addSp delSp modSp add del mod setBg">
        <pc:chgData name="McCullough Kimberly" userId="S::kimberly.mccullough@doj.oregon.gov::2c92f824-9445-4278-86df-79cf274bc46b" providerId="AD" clId="Web-{587CC34D-FEA7-AECC-0E8C-001A2523F23B}" dt="2024-08-08T23:56:37.359" v="1037"/>
        <pc:sldMkLst>
          <pc:docMk/>
          <pc:sldMk cId="2567017441" sldId="437"/>
        </pc:sldMkLst>
        <pc:spChg chg="mod ord">
          <ac:chgData name="McCullough Kimberly" userId="S::kimberly.mccullough@doj.oregon.gov::2c92f824-9445-4278-86df-79cf274bc46b" providerId="AD" clId="Web-{587CC34D-FEA7-AECC-0E8C-001A2523F23B}" dt="2024-08-08T23:15:17.627" v="160" actId="20577"/>
          <ac:spMkLst>
            <pc:docMk/>
            <pc:sldMk cId="2567017441" sldId="437"/>
            <ac:spMk id="2" creationId="{991DBFA3-4929-EF34-6EC0-62D2B6817892}"/>
          </ac:spMkLst>
        </pc:spChg>
        <pc:spChg chg="mod">
          <ac:chgData name="McCullough Kimberly" userId="S::kimberly.mccullough@doj.oregon.gov::2c92f824-9445-4278-86df-79cf274bc46b" providerId="AD" clId="Web-{587CC34D-FEA7-AECC-0E8C-001A2523F23B}" dt="2024-08-08T23:15:05.377" v="159" actId="20577"/>
          <ac:spMkLst>
            <pc:docMk/>
            <pc:sldMk cId="2567017441" sldId="437"/>
            <ac:spMk id="5" creationId="{344AF0BB-3A8D-DE92-41A1-AFBC2290F8A9}"/>
          </ac:spMkLst>
        </pc:spChg>
        <pc:spChg chg="add del">
          <ac:chgData name="McCullough Kimberly" userId="S::kimberly.mccullough@doj.oregon.gov::2c92f824-9445-4278-86df-79cf274bc46b" providerId="AD" clId="Web-{587CC34D-FEA7-AECC-0E8C-001A2523F23B}" dt="2024-08-08T23:13:00.030" v="145"/>
          <ac:spMkLst>
            <pc:docMk/>
            <pc:sldMk cId="2567017441" sldId="437"/>
            <ac:spMk id="7" creationId="{7A08E557-10DB-421A-876E-1AE58F8E07C4}"/>
          </ac:spMkLst>
        </pc:spChg>
        <pc:spChg chg="add del mod">
          <ac:chgData name="McCullough Kimberly" userId="S::kimberly.mccullough@doj.oregon.gov::2c92f824-9445-4278-86df-79cf274bc46b" providerId="AD" clId="Web-{587CC34D-FEA7-AECC-0E8C-001A2523F23B}" dt="2024-08-08T23:14:37.111" v="157"/>
          <ac:spMkLst>
            <pc:docMk/>
            <pc:sldMk cId="2567017441" sldId="437"/>
            <ac:spMk id="10" creationId="{4C776CA3-BA91-C836-8AF1-B11B3013293F}"/>
          </ac:spMkLst>
        </pc:spChg>
        <pc:spChg chg="add">
          <ac:chgData name="McCullough Kimberly" userId="S::kimberly.mccullough@doj.oregon.gov::2c92f824-9445-4278-86df-79cf274bc46b" providerId="AD" clId="Web-{587CC34D-FEA7-AECC-0E8C-001A2523F23B}" dt="2024-08-08T23:14:51.049" v="158"/>
          <ac:spMkLst>
            <pc:docMk/>
            <pc:sldMk cId="2567017441" sldId="437"/>
            <ac:spMk id="11" creationId="{45F04A5C-6715-4359-A8D6-200E88C29341}"/>
          </ac:spMkLst>
        </pc:spChg>
        <pc:spChg chg="add del">
          <ac:chgData name="McCullough Kimberly" userId="S::kimberly.mccullough@doj.oregon.gov::2c92f824-9445-4278-86df-79cf274bc46b" providerId="AD" clId="Web-{587CC34D-FEA7-AECC-0E8C-001A2523F23B}" dt="2024-08-08T23:13:00.030" v="145"/>
          <ac:spMkLst>
            <pc:docMk/>
            <pc:sldMk cId="2567017441" sldId="437"/>
            <ac:spMk id="12" creationId="{9C2B84E4-3649-482C-BD35-51CFD74FBD98}"/>
          </ac:spMkLst>
        </pc:spChg>
        <pc:spChg chg="add">
          <ac:chgData name="McCullough Kimberly" userId="S::kimberly.mccullough@doj.oregon.gov::2c92f824-9445-4278-86df-79cf274bc46b" providerId="AD" clId="Web-{587CC34D-FEA7-AECC-0E8C-001A2523F23B}" dt="2024-08-08T23:14:51.049" v="158"/>
          <ac:spMkLst>
            <pc:docMk/>
            <pc:sldMk cId="2567017441" sldId="437"/>
            <ac:spMk id="13" creationId="{7A08E557-10DB-421A-876E-1AE58F8E07C4}"/>
          </ac:spMkLst>
        </pc:spChg>
        <pc:spChg chg="add del">
          <ac:chgData name="McCullough Kimberly" userId="S::kimberly.mccullough@doj.oregon.gov::2c92f824-9445-4278-86df-79cf274bc46b" providerId="AD" clId="Web-{587CC34D-FEA7-AECC-0E8C-001A2523F23B}" dt="2024-08-08T23:13:00.030" v="145"/>
          <ac:spMkLst>
            <pc:docMk/>
            <pc:sldMk cId="2567017441" sldId="437"/>
            <ac:spMk id="14" creationId="{ACE25BC1-2985-4214-A507-0A333899D65B}"/>
          </ac:spMkLst>
        </pc:spChg>
        <pc:spChg chg="add">
          <ac:chgData name="McCullough Kimberly" userId="S::kimberly.mccullough@doj.oregon.gov::2c92f824-9445-4278-86df-79cf274bc46b" providerId="AD" clId="Web-{587CC34D-FEA7-AECC-0E8C-001A2523F23B}" dt="2024-08-08T23:14:51.049" v="158"/>
          <ac:spMkLst>
            <pc:docMk/>
            <pc:sldMk cId="2567017441" sldId="437"/>
            <ac:spMk id="15" creationId="{9C2B84E4-3649-482C-BD35-51CFD74FBD98}"/>
          </ac:spMkLst>
        </pc:spChg>
        <pc:spChg chg="add del">
          <ac:chgData name="McCullough Kimberly" userId="S::kimberly.mccullough@doj.oregon.gov::2c92f824-9445-4278-86df-79cf274bc46b" providerId="AD" clId="Web-{587CC34D-FEA7-AECC-0E8C-001A2523F23B}" dt="2024-08-08T23:13:00.030" v="145"/>
          <ac:spMkLst>
            <pc:docMk/>
            <pc:sldMk cId="2567017441" sldId="437"/>
            <ac:spMk id="16" creationId="{45F04A5C-6715-4359-A8D6-200E88C29341}"/>
          </ac:spMkLst>
        </pc:spChg>
        <pc:spChg chg="add">
          <ac:chgData name="McCullough Kimberly" userId="S::kimberly.mccullough@doj.oregon.gov::2c92f824-9445-4278-86df-79cf274bc46b" providerId="AD" clId="Web-{587CC34D-FEA7-AECC-0E8C-001A2523F23B}" dt="2024-08-08T23:14:51.049" v="158"/>
          <ac:spMkLst>
            <pc:docMk/>
            <pc:sldMk cId="2567017441" sldId="437"/>
            <ac:spMk id="17" creationId="{ACE25BC1-2985-4214-A507-0A333899D65B}"/>
          </ac:spMkLst>
        </pc:spChg>
        <pc:spChg chg="add del">
          <ac:chgData name="McCullough Kimberly" userId="S::kimberly.mccullough@doj.oregon.gov::2c92f824-9445-4278-86df-79cf274bc46b" providerId="AD" clId="Web-{587CC34D-FEA7-AECC-0E8C-001A2523F23B}" dt="2024-08-08T23:14:31.423" v="155"/>
          <ac:spMkLst>
            <pc:docMk/>
            <pc:sldMk cId="2567017441" sldId="437"/>
            <ac:spMk id="18" creationId="{7A08E557-10DB-421A-876E-1AE58F8E07C4}"/>
          </ac:spMkLst>
        </pc:spChg>
        <pc:spChg chg="add del">
          <ac:chgData name="McCullough Kimberly" userId="S::kimberly.mccullough@doj.oregon.gov::2c92f824-9445-4278-86df-79cf274bc46b" providerId="AD" clId="Web-{587CC34D-FEA7-AECC-0E8C-001A2523F23B}" dt="2024-08-08T23:14:31.423" v="155"/>
          <ac:spMkLst>
            <pc:docMk/>
            <pc:sldMk cId="2567017441" sldId="437"/>
            <ac:spMk id="19" creationId="{7EFE8E1C-6E21-431C-9566-DBE21EB862EA}"/>
          </ac:spMkLst>
        </pc:spChg>
        <pc:spChg chg="add del">
          <ac:chgData name="McCullough Kimberly" userId="S::kimberly.mccullough@doj.oregon.gov::2c92f824-9445-4278-86df-79cf274bc46b" providerId="AD" clId="Web-{587CC34D-FEA7-AECC-0E8C-001A2523F23B}" dt="2024-08-08T23:14:31.423" v="155"/>
          <ac:spMkLst>
            <pc:docMk/>
            <pc:sldMk cId="2567017441" sldId="437"/>
            <ac:spMk id="20" creationId="{7CB7A76F-CC93-42A5-9502-CBD469E99327}"/>
          </ac:spMkLst>
        </pc:spChg>
        <pc:spChg chg="add del">
          <ac:chgData name="McCullough Kimberly" userId="S::kimberly.mccullough@doj.oregon.gov::2c92f824-9445-4278-86df-79cf274bc46b" providerId="AD" clId="Web-{587CC34D-FEA7-AECC-0E8C-001A2523F23B}" dt="2024-08-08T23:14:31.423" v="155"/>
          <ac:spMkLst>
            <pc:docMk/>
            <pc:sldMk cId="2567017441" sldId="437"/>
            <ac:spMk id="21" creationId="{CC2217DE-76DC-41C2-B926-88035EF63B27}"/>
          </ac:spMkLst>
        </pc:spChg>
        <pc:graphicFrameChg chg="add del mod ord modGraphic">
          <ac:chgData name="McCullough Kimberly" userId="S::kimberly.mccullough@doj.oregon.gov::2c92f824-9445-4278-86df-79cf274bc46b" providerId="AD" clId="Web-{587CC34D-FEA7-AECC-0E8C-001A2523F23B}" dt="2024-08-08T23:14:34.189" v="156"/>
          <ac:graphicFrameMkLst>
            <pc:docMk/>
            <pc:sldMk cId="2567017441" sldId="437"/>
            <ac:graphicFrameMk id="4" creationId="{EED433C8-C335-52BA-28C3-FA3BC0C59462}"/>
          </ac:graphicFrameMkLst>
        </pc:graphicFrameChg>
        <pc:graphicFrameChg chg="add mod ord modGraphic">
          <ac:chgData name="McCullough Kimberly" userId="S::kimberly.mccullough@doj.oregon.gov::2c92f824-9445-4278-86df-79cf274bc46b" providerId="AD" clId="Web-{587CC34D-FEA7-AECC-0E8C-001A2523F23B}" dt="2024-08-08T23:25:38.564" v="526"/>
          <ac:graphicFrameMkLst>
            <pc:docMk/>
            <pc:sldMk cId="2567017441" sldId="437"/>
            <ac:graphicFrameMk id="8" creationId="{496CA925-EDE8-245F-F9E5-E79D77503254}"/>
          </ac:graphicFrameMkLst>
        </pc:graphicFrameChg>
      </pc:sldChg>
      <pc:sldChg chg="modSp">
        <pc:chgData name="McCullough Kimberly" userId="S::kimberly.mccullough@doj.oregon.gov::2c92f824-9445-4278-86df-79cf274bc46b" providerId="AD" clId="Web-{587CC34D-FEA7-AECC-0E8C-001A2523F23B}" dt="2024-08-08T23:42:54.261" v="986" actId="20577"/>
        <pc:sldMkLst>
          <pc:docMk/>
          <pc:sldMk cId="3457628484" sldId="440"/>
        </pc:sldMkLst>
        <pc:spChg chg="mod">
          <ac:chgData name="McCullough Kimberly" userId="S::kimberly.mccullough@doj.oregon.gov::2c92f824-9445-4278-86df-79cf274bc46b" providerId="AD" clId="Web-{587CC34D-FEA7-AECC-0E8C-001A2523F23B}" dt="2024-08-08T23:42:54.261" v="986" actId="20577"/>
          <ac:spMkLst>
            <pc:docMk/>
            <pc:sldMk cId="3457628484" sldId="440"/>
            <ac:spMk id="4" creationId="{7B25569D-4B51-26CD-C967-65D3F4059DB9}"/>
          </ac:spMkLst>
        </pc:spChg>
      </pc:sldChg>
      <pc:sldChg chg="modSp ord">
        <pc:chgData name="McCullough Kimberly" userId="S::kimberly.mccullough@doj.oregon.gov::2c92f824-9445-4278-86df-79cf274bc46b" providerId="AD" clId="Web-{587CC34D-FEA7-AECC-0E8C-001A2523F23B}" dt="2024-08-08T23:54:40.325" v="1036" actId="20577"/>
        <pc:sldMkLst>
          <pc:docMk/>
          <pc:sldMk cId="2470345671" sldId="441"/>
        </pc:sldMkLst>
        <pc:spChg chg="mod">
          <ac:chgData name="McCullough Kimberly" userId="S::kimberly.mccullough@doj.oregon.gov::2c92f824-9445-4278-86df-79cf274bc46b" providerId="AD" clId="Web-{587CC34D-FEA7-AECC-0E8C-001A2523F23B}" dt="2024-08-08T23:54:40.325" v="1036" actId="20577"/>
          <ac:spMkLst>
            <pc:docMk/>
            <pc:sldMk cId="2470345671" sldId="441"/>
            <ac:spMk id="9" creationId="{494604B8-F8D4-7A6A-44E1-176D0CEC6BE0}"/>
          </ac:spMkLst>
        </pc:spChg>
      </pc:sldChg>
      <pc:sldChg chg="addSp delSp modSp ord">
        <pc:chgData name="McCullough Kimberly" userId="S::kimberly.mccullough@doj.oregon.gov::2c92f824-9445-4278-86df-79cf274bc46b" providerId="AD" clId="Web-{587CC34D-FEA7-AECC-0E8C-001A2523F23B}" dt="2024-08-08T23:39:11.459" v="964" actId="1076"/>
        <pc:sldMkLst>
          <pc:docMk/>
          <pc:sldMk cId="3421864832" sldId="442"/>
        </pc:sldMkLst>
        <pc:spChg chg="mod">
          <ac:chgData name="McCullough Kimberly" userId="S::kimberly.mccullough@doj.oregon.gov::2c92f824-9445-4278-86df-79cf274bc46b" providerId="AD" clId="Web-{587CC34D-FEA7-AECC-0E8C-001A2523F23B}" dt="2024-08-08T23:35:51.094" v="850" actId="1076"/>
          <ac:spMkLst>
            <pc:docMk/>
            <pc:sldMk cId="3421864832" sldId="442"/>
            <ac:spMk id="12" creationId="{2D480F70-8845-7F4F-9F3B-4A88087B9378}"/>
          </ac:spMkLst>
        </pc:spChg>
        <pc:spChg chg="del mod">
          <ac:chgData name="McCullough Kimberly" userId="S::kimberly.mccullough@doj.oregon.gov::2c92f824-9445-4278-86df-79cf274bc46b" providerId="AD" clId="Web-{587CC34D-FEA7-AECC-0E8C-001A2523F23B}" dt="2024-08-08T23:26:37.612" v="541"/>
          <ac:spMkLst>
            <pc:docMk/>
            <pc:sldMk cId="3421864832" sldId="442"/>
            <ac:spMk id="13" creationId="{E876ECC4-13E0-479C-9B5A-D2BB9E93D7FD}"/>
          </ac:spMkLst>
        </pc:spChg>
        <pc:graphicFrameChg chg="add mod ord modGraphic">
          <ac:chgData name="McCullough Kimberly" userId="S::kimberly.mccullough@doj.oregon.gov::2c92f824-9445-4278-86df-79cf274bc46b" providerId="AD" clId="Web-{587CC34D-FEA7-AECC-0E8C-001A2523F23B}" dt="2024-08-08T23:39:11.459" v="964" actId="1076"/>
          <ac:graphicFrameMkLst>
            <pc:docMk/>
            <pc:sldMk cId="3421864832" sldId="442"/>
            <ac:graphicFrameMk id="4" creationId="{D96ACD44-1AAE-BEB0-D2CE-D8F2DD66D060}"/>
          </ac:graphicFrameMkLst>
        </pc:graphicFrameChg>
      </pc:sldChg>
      <pc:sldChg chg="modSp">
        <pc:chgData name="McCullough Kimberly" userId="S::kimberly.mccullough@doj.oregon.gov::2c92f824-9445-4278-86df-79cf274bc46b" providerId="AD" clId="Web-{587CC34D-FEA7-AECC-0E8C-001A2523F23B}" dt="2024-08-08T23:51:37.195" v="1027" actId="20577"/>
        <pc:sldMkLst>
          <pc:docMk/>
          <pc:sldMk cId="3702686003" sldId="447"/>
        </pc:sldMkLst>
        <pc:spChg chg="mod">
          <ac:chgData name="McCullough Kimberly" userId="S::kimberly.mccullough@doj.oregon.gov::2c92f824-9445-4278-86df-79cf274bc46b" providerId="AD" clId="Web-{587CC34D-FEA7-AECC-0E8C-001A2523F23B}" dt="2024-08-08T23:36:34.892" v="874" actId="20577"/>
          <ac:spMkLst>
            <pc:docMk/>
            <pc:sldMk cId="3702686003" sldId="447"/>
            <ac:spMk id="3" creationId="{160027CB-3C27-FC4C-AEF9-685A21EA1B94}"/>
          </ac:spMkLst>
        </pc:spChg>
        <pc:spChg chg="mod">
          <ac:chgData name="McCullough Kimberly" userId="S::kimberly.mccullough@doj.oregon.gov::2c92f824-9445-4278-86df-79cf274bc46b" providerId="AD" clId="Web-{587CC34D-FEA7-AECC-0E8C-001A2523F23B}" dt="2024-08-08T23:51:37.195" v="1027" actId="20577"/>
          <ac:spMkLst>
            <pc:docMk/>
            <pc:sldMk cId="3702686003" sldId="447"/>
            <ac:spMk id="7" creationId="{546ED4DE-FA2B-89A5-01AF-5CB2CA4AFCB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A369-CA0E-4FC6-90EE-5FA969A08EF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10F9-8331-407C-A034-F95DCB3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47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84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96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94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75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224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546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216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87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6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7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02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81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30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28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89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2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6382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561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101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5040DA2-B75D-1B49-51F9-967501F7F6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4876" y="887638"/>
            <a:ext cx="10202248" cy="5094496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93BDAB-CB06-403B-00FD-9D1C2812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FB1FDB-9C8A-890A-5051-8D49E105F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21">
            <a:extLst>
              <a:ext uri="{FF2B5EF4-FFF2-40B4-BE49-F238E27FC236}">
                <a16:creationId xmlns:a16="http://schemas.microsoft.com/office/drawing/2014/main" id="{46056E81-9CB5-42E9-6689-B711F575C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8981493" y="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3D075254-6FC4-6738-BBBE-1BACB99E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0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b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5BA2562-20F9-9DC8-81EB-6ED26B24D7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099"/>
            <a:ext cx="12192000" cy="87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5">
            <a:extLst>
              <a:ext uri="{FF2B5EF4-FFF2-40B4-BE49-F238E27FC236}">
                <a16:creationId xmlns:a16="http://schemas.microsoft.com/office/drawing/2014/main" id="{369E878B-C75C-98DC-B694-2C40507C4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4" y="3657675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7">
            <a:extLst>
              <a:ext uri="{FF2B5EF4-FFF2-40B4-BE49-F238E27FC236}">
                <a16:creationId xmlns:a16="http://schemas.microsoft.com/office/drawing/2014/main" id="{DC03A063-67E0-718E-206C-6C807C200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5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30">
            <a:extLst>
              <a:ext uri="{FF2B5EF4-FFF2-40B4-BE49-F238E27FC236}">
                <a16:creationId xmlns:a16="http://schemas.microsoft.com/office/drawing/2014/main" id="{6D86FEEF-2721-A616-B636-7C6F8B1B5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4AC20A76-77DC-62F7-C0E5-66C03853B3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1478396"/>
            <a:ext cx="3710355" cy="3445297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F99A149-DEF4-9E0F-D0DE-E859DB6CA53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360465" y="1477963"/>
            <a:ext cx="5536135" cy="3446462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45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610C35C-5361-BD30-EB79-01BD72158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2038" y="2992045"/>
            <a:ext cx="6858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6">
            <a:extLst>
              <a:ext uri="{FF2B5EF4-FFF2-40B4-BE49-F238E27FC236}">
                <a16:creationId xmlns:a16="http://schemas.microsoft.com/office/drawing/2014/main" id="{948A7171-32A3-1CAC-DDFD-7C44DDAF0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" y="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Freeform 47">
            <a:extLst>
              <a:ext uri="{FF2B5EF4-FFF2-40B4-BE49-F238E27FC236}">
                <a16:creationId xmlns:a16="http://schemas.microsoft.com/office/drawing/2014/main" id="{06FD5EAC-FAC4-CDB4-6AB8-809E940F0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4" y="3657688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DA13352-25BC-FD28-A34C-DD204D5BF1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1748" y="246183"/>
            <a:ext cx="9525000" cy="1919521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34108AC-4ED2-99E6-0212-0AC0802C553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71600" y="2274033"/>
            <a:ext cx="9525000" cy="3317875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93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6B6590-E6B3-B91C-752E-88256804F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26">
            <a:extLst>
              <a:ext uri="{FF2B5EF4-FFF2-40B4-BE49-F238E27FC236}">
                <a16:creationId xmlns:a16="http://schemas.microsoft.com/office/drawing/2014/main" id="{3A11B3D3-2DE9-50B1-D34F-653D4669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81493" y="365768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 27">
            <a:extLst>
              <a:ext uri="{FF2B5EF4-FFF2-40B4-BE49-F238E27FC236}">
                <a16:creationId xmlns:a16="http://schemas.microsoft.com/office/drawing/2014/main" id="{5EEBEB28-1DE8-01FC-1208-CE71F445D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Freeform 31">
            <a:extLst>
              <a:ext uri="{FF2B5EF4-FFF2-40B4-BE49-F238E27FC236}">
                <a16:creationId xmlns:a16="http://schemas.microsoft.com/office/drawing/2014/main" id="{836BB78A-11DB-CCF3-7F2E-C0243B409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5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220F55-A7D0-A330-0E21-94E0D5ECA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50734" y="835269"/>
            <a:ext cx="8690533" cy="2821183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60B5AC1-38AD-9D8D-25F1-F8E10DE48AD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45739" y="3858233"/>
            <a:ext cx="8700522" cy="1953481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  <a:lvl2pPr marL="457200" indent="0" algn="ctr">
              <a:buNone/>
              <a:defRPr sz="1600">
                <a:solidFill>
                  <a:schemeClr val="bg2"/>
                </a:solidFill>
              </a:defRPr>
            </a:lvl2pPr>
            <a:lvl3pPr marL="914400" indent="0" algn="ctr">
              <a:buNone/>
              <a:defRPr sz="1400">
                <a:solidFill>
                  <a:schemeClr val="bg2"/>
                </a:solidFill>
              </a:defRPr>
            </a:lvl3pPr>
            <a:lvl4pPr marL="1371600" indent="0" algn="ctr">
              <a:buNone/>
              <a:defRPr sz="1200">
                <a:solidFill>
                  <a:schemeClr val="bg2"/>
                </a:solidFill>
              </a:defRPr>
            </a:lvl4pPr>
            <a:lvl5pPr marL="1828800" indent="0" algn="ctr">
              <a:buNone/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9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3FFEEC7-A0A7-27CB-3F2D-796281DCD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2DCCFF86-2471-421E-E5FF-E38943252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8300B484-623C-071D-E849-138F76141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5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A6249F-0E28-0ABF-FE63-7ECC0E1062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805" y="344399"/>
            <a:ext cx="9599008" cy="1729547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CC29225-33B5-6D19-F0BA-DE3F864F640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70867" y="2274034"/>
            <a:ext cx="4643438" cy="329863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FB67020D-DF60-17C1-8DEC-EDECF653540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18375" y="2274034"/>
            <a:ext cx="4643438" cy="329863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5812651-A64E-FA0C-7D84-B20BA7C67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0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181407F-D7F6-56CB-135C-01868BC191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7" y="1088211"/>
            <a:ext cx="4602483" cy="4896019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517585-E867-BB06-B195-272DA0FD4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8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2D9EBD-88FB-A2C3-7EC2-46DD7B532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22">
            <a:extLst>
              <a:ext uri="{FF2B5EF4-FFF2-40B4-BE49-F238E27FC236}">
                <a16:creationId xmlns:a16="http://schemas.microsoft.com/office/drawing/2014/main" id="{CB417425-9078-B6E8-97F7-BAA1536BA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7F56B38-71B8-A745-8D9C-BBEA278F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9905999" y="4572027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5E5C644-63C0-D8A4-7EF1-1681AFB1F4D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24599" y="1088210"/>
            <a:ext cx="4373564" cy="489489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spcBef>
                <a:spcPts val="0"/>
              </a:spcBef>
              <a:spcAft>
                <a:spcPts val="600"/>
              </a:spcAft>
              <a:buNone/>
              <a:defRPr sz="1600" b="1">
                <a:solidFill>
                  <a:schemeClr val="bg2"/>
                </a:solidFill>
              </a:defRPr>
            </a:lvl2pPr>
            <a:lvl3pPr marL="914400" indent="0">
              <a:spcBef>
                <a:spcPts val="0"/>
              </a:spcBef>
              <a:spcAft>
                <a:spcPts val="600"/>
              </a:spcAft>
              <a:buNone/>
              <a:defRPr sz="1400" b="1">
                <a:solidFill>
                  <a:schemeClr val="bg2"/>
                </a:solidFill>
              </a:defRPr>
            </a:lvl3pPr>
            <a:lvl4pPr marL="1371600" indent="0">
              <a:spcBef>
                <a:spcPts val="0"/>
              </a:spcBef>
              <a:spcAft>
                <a:spcPts val="600"/>
              </a:spcAft>
              <a:buNone/>
              <a:defRPr sz="1200" b="1">
                <a:solidFill>
                  <a:schemeClr val="bg2"/>
                </a:solidFill>
              </a:defRPr>
            </a:lvl4pPr>
            <a:lvl5pPr marL="1828800" indent="0">
              <a:spcBef>
                <a:spcPts val="0"/>
              </a:spcBef>
              <a:spcAft>
                <a:spcPts val="600"/>
              </a:spcAft>
              <a:buNone/>
              <a:defRPr sz="12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2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394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8702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05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097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771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274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92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526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sz="10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3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8" r:id="rId14"/>
    <p:sldLayoutId id="2147483729" r:id="rId15"/>
    <p:sldLayoutId id="2147483730" r:id="rId16"/>
    <p:sldLayoutId id="2147483736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33" y="1545771"/>
            <a:ext cx="10202248" cy="2553134"/>
          </a:xfrm>
        </p:spPr>
        <p:txBody>
          <a:bodyPr/>
          <a:lstStyle/>
          <a:p>
            <a:r>
              <a:rPr lang="en-US" b="1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Task Force on Community Safety and Firearm Suicide Prevention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5472D1-C6C9-71B1-A0C8-1F36D76BFAF1}"/>
              </a:ext>
            </a:extLst>
          </p:cNvPr>
          <p:cNvSpPr txBox="1">
            <a:spLocks/>
          </p:cNvSpPr>
          <p:nvPr/>
        </p:nvSpPr>
        <p:spPr>
          <a:xfrm>
            <a:off x="1103733" y="2971800"/>
            <a:ext cx="10202248" cy="2553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Calibri"/>
                <a:ea typeface="Cambria"/>
                <a:cs typeface="Calibri"/>
              </a:rPr>
              <a:t>Meeting #1: October 2, 2024</a:t>
            </a:r>
          </a:p>
        </p:txBody>
      </p:sp>
    </p:spTree>
    <p:extLst>
      <p:ext uri="{BB962C8B-B14F-4D97-AF65-F5344CB8AC3E}">
        <p14:creationId xmlns:p14="http://schemas.microsoft.com/office/powerpoint/2010/main" val="344104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DBFA3-4929-EF34-6EC0-62D2B6817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dirty="0" smtClean="0">
                <a:latin typeface="Calibri"/>
                <a:ea typeface="Calibri"/>
                <a:cs typeface="Calibri"/>
              </a:rPr>
              <a:pPr/>
              <a:t>10</a:t>
            </a:fld>
            <a:endParaRPr lang="en-US" sz="2000" dirty="0">
              <a:latin typeface="Calibri"/>
              <a:ea typeface="Calibri"/>
              <a:cs typeface="Calibri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44AF0BB-3A8D-DE92-41A1-AFBC2290F8A9}"/>
              </a:ext>
            </a:extLst>
          </p:cNvPr>
          <p:cNvSpPr txBox="1">
            <a:spLocks/>
          </p:cNvSpPr>
          <p:nvPr/>
        </p:nvSpPr>
        <p:spPr>
          <a:xfrm>
            <a:off x="1381748" y="-170760"/>
            <a:ext cx="9525000" cy="191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libri"/>
                <a:ea typeface="Calibri"/>
                <a:cs typeface="Calibri"/>
              </a:rPr>
              <a:t>SB 1503 cont.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C776CA3-BA91-C836-8AF1-B11B3013293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0" y="1188394"/>
            <a:ext cx="9525000" cy="4553308"/>
          </a:xfrm>
          <a:solidFill>
            <a:schemeClr val="bg2"/>
          </a:solidFill>
        </p:spPr>
        <p:txBody>
          <a:bodyPr anchor="t" anchorCtr="0">
            <a:normAutofit lnSpcReduction="10000"/>
          </a:bodyPr>
          <a:lstStyle/>
          <a:p>
            <a:pPr marL="457200" indent="-457200">
              <a:buChar char="•"/>
            </a:pPr>
            <a:r>
              <a:rPr lang="en-US" sz="3600" dirty="0">
                <a:latin typeface="Calibri"/>
                <a:ea typeface="Calibri"/>
                <a:cs typeface="Calibri"/>
              </a:rPr>
              <a:t>Task force: </a:t>
            </a:r>
            <a:endParaRPr lang="en-US">
              <a:latin typeface="Arial Nova Light"/>
              <a:ea typeface="Calibri"/>
              <a:cs typeface="Calibri"/>
            </a:endParaRPr>
          </a:p>
          <a:p>
            <a:pPr marL="914400" lvl="1" indent="-457200">
              <a:buChar char="•"/>
            </a:pPr>
            <a:r>
              <a:rPr lang="en-US" sz="3400">
                <a:latin typeface="Calibri"/>
                <a:ea typeface="Calibri"/>
                <a:cs typeface="Calibri"/>
              </a:rPr>
              <a:t>Will study, issue reports, and make recommendations for legislation</a:t>
            </a:r>
            <a:endParaRPr lang="en-US" sz="340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400">
                <a:latin typeface="Calibri"/>
                <a:ea typeface="Calibri"/>
                <a:cs typeface="Calibri"/>
              </a:rPr>
              <a:t>Is advisory only (to the legislature)</a:t>
            </a:r>
            <a:endParaRPr lang="en-US"/>
          </a:p>
          <a:p>
            <a:pPr marL="914400" lvl="1" indent="-457200">
              <a:buChar char="•"/>
            </a:pPr>
            <a:r>
              <a:rPr lang="en-US" sz="3400">
                <a:latin typeface="Calibri"/>
                <a:ea typeface="Calibri"/>
                <a:cs typeface="Calibri"/>
              </a:rPr>
              <a:t>No power to enact laws or regulations</a:t>
            </a:r>
          </a:p>
          <a:p>
            <a:pPr marL="914400" lvl="1" indent="-457200">
              <a:buChar char="•"/>
            </a:pPr>
            <a:r>
              <a:rPr lang="en-US" sz="3400">
                <a:latin typeface="Calibri"/>
                <a:ea typeface="Calibri"/>
                <a:cs typeface="Calibri"/>
              </a:rPr>
              <a:t>Can't direct agencies or other third parties to do anything </a:t>
            </a:r>
            <a:endParaRPr lang="en-US" sz="34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073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48" y="-400798"/>
            <a:ext cx="9525000" cy="1919521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/>
                <a:ea typeface="Calibri"/>
                <a:cs typeface="Calibri"/>
              </a:rPr>
              <a:t>SB 1503 cont.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130882"/>
            <a:ext cx="9510623" cy="54280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>
                <a:latin typeface="Calibri"/>
                <a:ea typeface="+mn-lt"/>
                <a:cs typeface="+mn-lt"/>
              </a:rPr>
              <a:t>Task force must coordinate with</a:t>
            </a:r>
            <a:r>
              <a:rPr lang="en-US" sz="3200" dirty="0">
                <a:latin typeface="Calibri"/>
                <a:ea typeface="+mn-lt"/>
                <a:cs typeface="+mn-lt"/>
              </a:rPr>
              <a:t>:</a:t>
            </a:r>
          </a:p>
          <a:p>
            <a:pPr lvl="2"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Department of Justice</a:t>
            </a:r>
            <a:endParaRPr lang="en-US" sz="3200" dirty="0">
              <a:latin typeface="Calibri"/>
              <a:ea typeface="Calibri"/>
              <a:cs typeface="Calibri"/>
            </a:endParaRPr>
          </a:p>
          <a:p>
            <a:pPr lvl="2"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Oregon Health Authority</a:t>
            </a:r>
          </a:p>
          <a:p>
            <a:pPr lvl="2"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Sheriff departments that provide for voluntary storage of firearms</a:t>
            </a:r>
          </a:p>
          <a:p>
            <a:pPr lvl="2"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Federally recognized Indian tribes in this state</a:t>
            </a:r>
          </a:p>
          <a:p>
            <a:pPr lvl="2"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Faith-based groups in this state </a:t>
            </a:r>
          </a:p>
          <a:p>
            <a:pPr lvl="2"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Oregon Alliance to Prevent Suicide</a:t>
            </a:r>
          </a:p>
          <a:p>
            <a:pPr lvl="2">
              <a:buClr>
                <a:srgbClr val="000000"/>
              </a:buClr>
            </a:pPr>
            <a:endParaRPr lang="en-US" sz="3200" dirty="0">
              <a:latin typeface="Calibri"/>
            </a:endParaRPr>
          </a:p>
          <a:p>
            <a:pPr>
              <a:buClr>
                <a:srgbClr val="000000"/>
              </a:buClr>
            </a:pPr>
            <a:endParaRPr lang="en-US" sz="3200" dirty="0">
              <a:latin typeface="Calibri"/>
              <a:ea typeface="+mn-lt"/>
              <a:cs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11</a:t>
            </a:fld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52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DBFA3-4929-EF34-6EC0-62D2B6817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dirty="0" smtClean="0">
                <a:latin typeface="Calibri"/>
                <a:ea typeface="Calibri"/>
                <a:cs typeface="Calibri"/>
              </a:rPr>
              <a:pPr/>
              <a:t>12</a:t>
            </a:fld>
            <a:endParaRPr lang="en-US" sz="2000" dirty="0">
              <a:latin typeface="Calibri"/>
              <a:ea typeface="Calibri"/>
              <a:cs typeface="Calibri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44AF0BB-3A8D-DE92-41A1-AFBC2290F8A9}"/>
              </a:ext>
            </a:extLst>
          </p:cNvPr>
          <p:cNvSpPr txBox="1">
            <a:spLocks/>
          </p:cNvSpPr>
          <p:nvPr/>
        </p:nvSpPr>
        <p:spPr>
          <a:xfrm>
            <a:off x="1381748" y="-170760"/>
            <a:ext cx="9525000" cy="191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libri"/>
                <a:ea typeface="Calibri"/>
                <a:cs typeface="Calibri"/>
              </a:rPr>
              <a:t>SB 1503 cont.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C776CA3-BA91-C836-8AF1-B11B3013293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188394"/>
            <a:ext cx="9510623" cy="4812100"/>
          </a:xfrm>
          <a:solidFill>
            <a:schemeClr val="bg2"/>
          </a:solidFill>
        </p:spPr>
        <p:txBody>
          <a:bodyPr anchor="t" anchorCtr="0">
            <a:normAutofit/>
          </a:bodyPr>
          <a:lstStyle/>
          <a:p>
            <a:pPr marL="457200" indent="-4572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Department of Justice provides staff support</a:t>
            </a:r>
            <a:endParaRPr lang="en-US" sz="3600" dirty="0">
              <a:latin typeface="Calibri"/>
              <a:ea typeface="Calibri"/>
              <a:cs typeface="Calibri"/>
            </a:endParaRPr>
          </a:p>
          <a:p>
            <a:pPr marL="457200" indent="-4572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State agencies are directed to assist the task force in the performance of your duties</a:t>
            </a:r>
          </a:p>
          <a:p>
            <a:pPr marL="457200" indent="-4572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The task force may engage a research entity and has a budget of up to $250,000 to pay for research</a:t>
            </a:r>
            <a:endParaRPr lang="en-US" sz="36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4198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DBFA3-4929-EF34-6EC0-62D2B6817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dirty="0" smtClean="0">
                <a:latin typeface="Calibri"/>
                <a:ea typeface="Calibri"/>
                <a:cs typeface="Calibri"/>
              </a:rPr>
              <a:pPr/>
              <a:t>13</a:t>
            </a:fld>
            <a:endParaRPr lang="en-US" sz="2000" dirty="0">
              <a:latin typeface="Calibri"/>
              <a:ea typeface="Calibri"/>
              <a:cs typeface="Calibri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44AF0BB-3A8D-DE92-41A1-AFBC2290F8A9}"/>
              </a:ext>
            </a:extLst>
          </p:cNvPr>
          <p:cNvSpPr txBox="1">
            <a:spLocks/>
          </p:cNvSpPr>
          <p:nvPr/>
        </p:nvSpPr>
        <p:spPr>
          <a:xfrm>
            <a:off x="1381748" y="-170760"/>
            <a:ext cx="9525000" cy="191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libri"/>
                <a:ea typeface="Calibri"/>
                <a:cs typeface="Calibri"/>
              </a:rPr>
              <a:t>SB 1503 cont.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C776CA3-BA91-C836-8AF1-B11B3013293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188394"/>
            <a:ext cx="9510623" cy="4812100"/>
          </a:xfrm>
          <a:solidFill>
            <a:schemeClr val="bg2"/>
          </a:solidFill>
        </p:spPr>
        <p:txBody>
          <a:bodyPr anchor="t" anchorCtr="0">
            <a:normAutofit/>
          </a:bodyPr>
          <a:lstStyle/>
          <a:p>
            <a:pPr marL="457200" indent="-4572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Reports due to the legislature:</a:t>
            </a:r>
            <a:endParaRPr lang="en-US"/>
          </a:p>
          <a:p>
            <a:pPr marL="914400" lvl="1" indent="-457200">
              <a:buChar char="•"/>
            </a:pPr>
            <a:r>
              <a:rPr lang="en-US" sz="3400">
                <a:latin typeface="Calibri"/>
                <a:ea typeface="Calibri"/>
                <a:cs typeface="Calibri"/>
              </a:rPr>
              <a:t>September 15, 2024</a:t>
            </a:r>
          </a:p>
          <a:p>
            <a:pPr marL="914400" lvl="1" indent="-457200">
              <a:buChar char="•"/>
            </a:pPr>
            <a:r>
              <a:rPr lang="en-US" sz="3400">
                <a:latin typeface="Calibri"/>
                <a:ea typeface="Calibri"/>
                <a:cs typeface="Calibri"/>
              </a:rPr>
              <a:t>September 15, 2025</a:t>
            </a:r>
          </a:p>
          <a:p>
            <a:pPr marL="457200" indent="-5715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Task force sunsets December 31, 2026</a:t>
            </a:r>
          </a:p>
          <a:p>
            <a:pPr marL="914400" lvl="1" indent="-457200">
              <a:buChar char="•"/>
            </a:pPr>
            <a:r>
              <a:rPr lang="en-US" sz="3400">
                <a:latin typeface="Calibri"/>
                <a:ea typeface="Calibri"/>
                <a:cs typeface="Calibri"/>
              </a:rPr>
              <a:t>Option to submit another report if desired</a:t>
            </a:r>
            <a:endParaRPr lang="en-US" sz="34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9952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DE2532-F4A7-30E2-0525-1FF82D28A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dirty="0" smtClean="0">
                <a:latin typeface="Calibri"/>
                <a:ea typeface="Calibri"/>
                <a:cs typeface="Calibri"/>
              </a:rPr>
              <a:pPr/>
              <a:t>14</a:t>
            </a:fld>
            <a:endParaRPr lang="en-US" sz="2000" dirty="0">
              <a:latin typeface="Calibri"/>
              <a:ea typeface="Calibri"/>
              <a:cs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94604B8-F8D4-7A6A-44E1-176D0CEC6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876" y="1066800"/>
            <a:ext cx="10202248" cy="2553134"/>
          </a:xfrm>
        </p:spPr>
        <p:txBody>
          <a:bodyPr>
            <a:normAutofit/>
          </a:bodyPr>
          <a:lstStyle/>
          <a:p>
            <a:r>
              <a:rPr lang="en-US" sz="6000" b="1">
                <a:latin typeface="Calibri"/>
                <a:ea typeface="Cambria"/>
                <a:cs typeface="Calibri"/>
              </a:rPr>
              <a:t>Task Force Rules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03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48" y="-400798"/>
            <a:ext cx="9525000" cy="1919521"/>
          </a:xfrm>
        </p:spPr>
        <p:txBody>
          <a:bodyPr>
            <a:normAutofit/>
          </a:bodyPr>
          <a:lstStyle/>
          <a:p>
            <a:r>
              <a:rPr lang="en-US" sz="4000" b="1">
                <a:latin typeface="Calibri"/>
                <a:ea typeface="Calibri"/>
                <a:cs typeface="Calibri"/>
              </a:rPr>
              <a:t>Task Force Rules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130882"/>
            <a:ext cx="9510623" cy="54280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000000"/>
              </a:buClr>
            </a:pPr>
            <a:r>
              <a:rPr lang="en-US" sz="3200">
                <a:latin typeface="Calibri"/>
                <a:ea typeface="+mn-lt"/>
                <a:cs typeface="+mn-lt"/>
              </a:rPr>
              <a:t>Must have a majority of </a:t>
            </a:r>
            <a:r>
              <a:rPr lang="en-US" sz="3200" i="1">
                <a:latin typeface="Calibri"/>
                <a:ea typeface="+mn-lt"/>
                <a:cs typeface="+mn-lt"/>
              </a:rPr>
              <a:t>voting</a:t>
            </a:r>
            <a:r>
              <a:rPr lang="en-US" sz="3200">
                <a:latin typeface="Calibri"/>
                <a:ea typeface="+mn-lt"/>
                <a:cs typeface="+mn-lt"/>
              </a:rPr>
              <a:t> members present to have a quorum</a:t>
            </a:r>
            <a:endParaRPr lang="en-US" sz="3200" dirty="0">
              <a:latin typeface="Calibri"/>
              <a:ea typeface="+mn-lt"/>
              <a:cs typeface="+mn-lt"/>
            </a:endParaRPr>
          </a:p>
          <a:p>
            <a:pPr>
              <a:buClr>
                <a:srgbClr val="000000"/>
              </a:buClr>
            </a:pPr>
            <a:r>
              <a:rPr lang="en-US" sz="3200">
                <a:latin typeface="Calibri"/>
                <a:ea typeface="+mn-lt"/>
                <a:cs typeface="+mn-lt"/>
              </a:rPr>
              <a:t>Official Action requires approval of a majority of the </a:t>
            </a:r>
            <a:r>
              <a:rPr lang="en-US" sz="3200" i="1">
                <a:latin typeface="Calibri"/>
                <a:ea typeface="+mn-lt"/>
                <a:cs typeface="+mn-lt"/>
              </a:rPr>
              <a:t>voting</a:t>
            </a:r>
            <a:r>
              <a:rPr lang="en-US" sz="3200">
                <a:latin typeface="Calibri"/>
                <a:ea typeface="+mn-lt"/>
                <a:cs typeface="+mn-lt"/>
              </a:rPr>
              <a:t> members of the task force</a:t>
            </a:r>
          </a:p>
          <a:p>
            <a:pPr>
              <a:buClr>
                <a:srgbClr val="000000"/>
              </a:buClr>
            </a:pPr>
            <a:r>
              <a:rPr lang="en-US" sz="3200">
                <a:latin typeface="Calibri"/>
                <a:ea typeface="+mn-lt"/>
                <a:cs typeface="+mn-lt"/>
              </a:rPr>
              <a:t>Legislator members are </a:t>
            </a:r>
            <a:r>
              <a:rPr lang="en-US" sz="3200" i="1">
                <a:latin typeface="Calibri"/>
                <a:ea typeface="+mn-lt"/>
                <a:cs typeface="+mn-lt"/>
              </a:rPr>
              <a:t>nonvoting</a:t>
            </a:r>
            <a:r>
              <a:rPr lang="en-US" sz="3200">
                <a:latin typeface="Calibri"/>
                <a:ea typeface="+mn-lt"/>
                <a:cs typeface="+mn-lt"/>
              </a:rPr>
              <a:t> members and may act in an advisory capacity only </a:t>
            </a:r>
            <a:endParaRPr lang="en-US" sz="3200">
              <a:latin typeface="Arial Nova Light"/>
              <a:ea typeface="Calibri"/>
              <a:cs typeface="Calibri"/>
            </a:endParaRPr>
          </a:p>
          <a:p>
            <a:pPr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The task force has 13 voting members, so at least 7 are required for a quorum or vote </a:t>
            </a:r>
            <a:endParaRPr lang="en-US" sz="3200" dirty="0">
              <a:latin typeface="Calibri"/>
              <a:ea typeface="+mn-lt"/>
              <a:cs typeface="+mn-lt"/>
            </a:endParaRPr>
          </a:p>
          <a:p>
            <a:pPr>
              <a:buClr>
                <a:srgbClr val="000000"/>
              </a:buClr>
            </a:pPr>
            <a:endParaRPr lang="en-US" sz="3200" dirty="0">
              <a:latin typeface="Calibri"/>
              <a:ea typeface="+mn-lt"/>
              <a:cs typeface="+mn-lt"/>
            </a:endParaRPr>
          </a:p>
          <a:p>
            <a:pPr>
              <a:buClr>
                <a:srgbClr val="000000"/>
              </a:buClr>
            </a:pPr>
            <a:endParaRPr lang="en-US" sz="3200" dirty="0">
              <a:latin typeface="Calibri"/>
              <a:ea typeface="+mn-lt"/>
              <a:cs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15</a:t>
            </a:fld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51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48" y="-400798"/>
            <a:ext cx="9525000" cy="1919521"/>
          </a:xfrm>
        </p:spPr>
        <p:txBody>
          <a:bodyPr>
            <a:normAutofit/>
          </a:bodyPr>
          <a:lstStyle/>
          <a:p>
            <a:r>
              <a:rPr lang="en-US" sz="4000" b="1">
                <a:latin typeface="Calibri"/>
                <a:ea typeface="Calibri"/>
                <a:cs typeface="Calibri"/>
              </a:rPr>
              <a:t>Task Force Rules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130882"/>
            <a:ext cx="9510623" cy="54280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000000"/>
              </a:buClr>
            </a:pPr>
            <a:r>
              <a:rPr lang="en-US" sz="3200">
                <a:latin typeface="Calibri"/>
                <a:ea typeface="+mn-lt"/>
                <a:cs typeface="+mn-lt"/>
              </a:rPr>
              <a:t>Task force must elect a chair</a:t>
            </a:r>
            <a:endParaRPr lang="en-US" sz="3200" dirty="0">
              <a:latin typeface="Calibri"/>
              <a:ea typeface="+mn-lt"/>
              <a:cs typeface="+mn-lt"/>
            </a:endParaRPr>
          </a:p>
          <a:p>
            <a:pPr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If there is a vacancy for any cause, the appointing authority (Senate President and House Speaker for legislators; Governor for everyone else) will appoint new members</a:t>
            </a:r>
            <a:endParaRPr lang="en-US" sz="3200" dirty="0">
              <a:latin typeface="Calibri"/>
              <a:ea typeface="Calibri"/>
              <a:cs typeface="Calibri"/>
            </a:endParaRPr>
          </a:p>
          <a:p>
            <a:pPr>
              <a:buClr>
                <a:srgbClr val="000000"/>
              </a:buClr>
            </a:pPr>
            <a:r>
              <a:rPr lang="en-US" sz="3200">
                <a:latin typeface="Calibri"/>
                <a:ea typeface="Calibri"/>
                <a:cs typeface="Calibri"/>
              </a:rPr>
              <a:t>Task force may adopt “rules necessary for the operation of the task force”</a:t>
            </a:r>
          </a:p>
          <a:p>
            <a:pPr>
              <a:buClr>
                <a:srgbClr val="000000"/>
              </a:buClr>
            </a:pPr>
            <a:endParaRPr lang="en-US" sz="3200" dirty="0">
              <a:latin typeface="Calibri"/>
              <a:ea typeface="+mn-lt"/>
              <a:cs typeface="+mn-lt"/>
            </a:endParaRPr>
          </a:p>
          <a:p>
            <a:pPr>
              <a:buClr>
                <a:srgbClr val="000000"/>
              </a:buClr>
            </a:pPr>
            <a:endParaRPr lang="en-US" sz="3200" dirty="0">
              <a:latin typeface="Calibri"/>
              <a:ea typeface="+mn-lt"/>
              <a:cs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16</a:t>
            </a:fld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521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DBFA3-4929-EF34-6EC0-62D2B6817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dirty="0" smtClean="0">
                <a:latin typeface="Calibri"/>
                <a:ea typeface="Calibri"/>
                <a:cs typeface="Calibri"/>
              </a:rPr>
              <a:pPr/>
              <a:t>17</a:t>
            </a:fld>
            <a:endParaRPr lang="en-US" sz="2000" dirty="0">
              <a:latin typeface="Calibri"/>
              <a:ea typeface="Calibri"/>
              <a:cs typeface="Calibri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44AF0BB-3A8D-DE92-41A1-AFBC2290F8A9}"/>
              </a:ext>
            </a:extLst>
          </p:cNvPr>
          <p:cNvSpPr txBox="1">
            <a:spLocks/>
          </p:cNvSpPr>
          <p:nvPr/>
        </p:nvSpPr>
        <p:spPr>
          <a:xfrm>
            <a:off x="1381748" y="-170760"/>
            <a:ext cx="9525000" cy="191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latin typeface="Calibri"/>
                <a:ea typeface="Calibri"/>
                <a:cs typeface="Calibri"/>
              </a:rPr>
              <a:t>Proposed working rules of order</a:t>
            </a:r>
            <a:endParaRPr lang="en-US" sz="4000" b="1" dirty="0">
              <a:latin typeface="Calibri"/>
              <a:ea typeface="Calibri"/>
              <a:cs typeface="Calibri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C776CA3-BA91-C836-8AF1-B11B3013293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188394"/>
            <a:ext cx="9510623" cy="4812100"/>
          </a:xfrm>
          <a:solidFill>
            <a:schemeClr val="bg2"/>
          </a:solidFill>
        </p:spPr>
        <p:txBody>
          <a:bodyPr anchor="t" anchorCtr="0">
            <a:normAutofit/>
          </a:bodyPr>
          <a:lstStyle/>
          <a:p>
            <a:pPr marL="571500" indent="-5715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Raise your hand if you want to speak and wait to be acknowledged by the chair</a:t>
            </a:r>
          </a:p>
          <a:p>
            <a:pPr marL="571500" indent="-5715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Chair will call meetings to order and adjourn</a:t>
            </a:r>
          </a:p>
          <a:p>
            <a:pPr marL="571500" indent="-5715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Decisions require:</a:t>
            </a:r>
          </a:p>
          <a:p>
            <a:pPr marL="1028700" lvl="1" indent="-457200">
              <a:buChar char="•"/>
            </a:pPr>
            <a:r>
              <a:rPr lang="en-US" sz="3400">
                <a:latin typeface="Calibri"/>
                <a:ea typeface="Calibri"/>
                <a:cs typeface="Calibri"/>
              </a:rPr>
              <a:t>Motion, second, discussion, vote by roll call</a:t>
            </a:r>
          </a:p>
          <a:p>
            <a:pPr marL="571500" indent="-571500">
              <a:buChar char="•"/>
            </a:pPr>
            <a:r>
              <a:rPr lang="en-US" sz="3600">
                <a:latin typeface="Calibri"/>
                <a:ea typeface="Calibri"/>
                <a:cs typeface="Calibri"/>
              </a:rPr>
              <a:t>Any other suggestions? </a:t>
            </a:r>
            <a:endParaRPr lang="en-US" sz="36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6596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2D588-78C4-3D99-D4AE-E503CD40AC27}"/>
              </a:ext>
            </a:extLst>
          </p:cNvPr>
          <p:cNvSpPr txBox="1">
            <a:spLocks/>
          </p:cNvSpPr>
          <p:nvPr/>
        </p:nvSpPr>
        <p:spPr>
          <a:xfrm>
            <a:off x="1832255" y="1149036"/>
            <a:ext cx="10346020" cy="5327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>
                <a:latin typeface="Calibri"/>
                <a:ea typeface="Cambria"/>
                <a:cs typeface="Calibri"/>
              </a:rPr>
              <a:t>Next Meeting: </a:t>
            </a:r>
            <a:r>
              <a:rPr lang="en-US" sz="4000">
                <a:solidFill>
                  <a:srgbClr val="0C4046"/>
                </a:solidFill>
                <a:latin typeface="Calibri"/>
                <a:ea typeface="Cambria"/>
                <a:cs typeface="Calibri"/>
              </a:rPr>
              <a:t>Monday, November 4, 2024</a:t>
            </a:r>
            <a:endParaRPr lang="en-US" sz="4000">
              <a:solidFill>
                <a:srgbClr val="0C4046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4000">
                <a:solidFill>
                  <a:srgbClr val="0C4046"/>
                </a:solidFill>
                <a:latin typeface="Calibri"/>
                <a:ea typeface="Cambria"/>
                <a:cs typeface="Calibri"/>
              </a:rPr>
              <a:t>                           10am-noon virtually</a:t>
            </a:r>
            <a:endParaRPr lang="en-US" sz="4000">
              <a:solidFill>
                <a:srgbClr val="0C4046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endParaRPr lang="en-US" sz="40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4000">
                <a:latin typeface="Calibri"/>
                <a:ea typeface="Cambria"/>
                <a:cs typeface="Calibri"/>
              </a:rPr>
              <a:t>Website: </a:t>
            </a:r>
            <a:r>
              <a:rPr lang="en-US" sz="4000" dirty="0">
                <a:solidFill>
                  <a:srgbClr val="0C4046"/>
                </a:solidFill>
                <a:latin typeface="Calibri"/>
                <a:ea typeface="Cambria"/>
                <a:cs typeface="Calibri"/>
              </a:rPr>
              <a:t>https://www.doj.state.or.us/oregon-department-of-justice/office-of-the-attorney-general/safety/ </a:t>
            </a:r>
          </a:p>
          <a:p>
            <a:endParaRPr lang="en-US" sz="4000" dirty="0">
              <a:solidFill>
                <a:srgbClr val="0C4046"/>
              </a:solidFill>
              <a:latin typeface="Calibri"/>
              <a:ea typeface="Cambria"/>
              <a:cs typeface="Calibri"/>
            </a:endParaRPr>
          </a:p>
          <a:p>
            <a:r>
              <a:rPr lang="en-US" sz="40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Public comment:  </a:t>
            </a:r>
            <a:r>
              <a:rPr lang="en-US" sz="4000">
                <a:solidFill>
                  <a:srgbClr val="0C4046"/>
                </a:solidFill>
                <a:latin typeface="Calibri"/>
                <a:ea typeface="Calibri"/>
                <a:cs typeface="Calibri"/>
              </a:rPr>
              <a:t>community.safety@doj.oregon.gov</a:t>
            </a:r>
            <a:r>
              <a:rPr lang="en-US" sz="4000" dirty="0">
                <a:solidFill>
                  <a:srgbClr val="0C4046"/>
                </a:solidFill>
                <a:latin typeface="Calibri"/>
                <a:ea typeface="Calibri"/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80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latin typeface="Calibri" panose="020F0502020204030204" pitchFamily="34" charset="0"/>
                <a:cs typeface="Calibri" panose="020F0502020204030204" pitchFamily="34" charset="0"/>
              </a:rPr>
              <a:t>Meeting Agenda</a:t>
            </a:r>
            <a:endParaRPr lang="en-US" sz="4000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0" y="1763486"/>
            <a:ext cx="9525000" cy="463731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3200" dirty="0">
                <a:latin typeface="Calibri"/>
                <a:cs typeface="Calibri"/>
              </a:rPr>
              <a:t>Task force member introductions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Senate Bill 1503 Overview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Task Force Rules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Public Records and Open Meetings Laws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Chair Election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Ratification of 9/15/24 Task Force Report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Announcements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2</a:t>
            </a:fld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2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EF2AD9-EC94-1F3D-3B79-64938E47A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dirty="0" smtClean="0">
                <a:latin typeface="Calibri"/>
                <a:ea typeface="Calibri"/>
                <a:cs typeface="Calibri"/>
              </a:rPr>
              <a:pPr/>
              <a:t>3</a:t>
            </a:fld>
            <a:endParaRPr lang="en-US" sz="2000" dirty="0">
              <a:latin typeface="Calibri"/>
              <a:ea typeface="Calibri"/>
              <a:cs typeface="Calibri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2D480F70-8845-7F4F-9F3B-4A88087B9378}"/>
              </a:ext>
            </a:extLst>
          </p:cNvPr>
          <p:cNvSpPr txBox="1">
            <a:spLocks/>
          </p:cNvSpPr>
          <p:nvPr/>
        </p:nvSpPr>
        <p:spPr>
          <a:xfrm>
            <a:off x="3507822" y="-562853"/>
            <a:ext cx="9525000" cy="191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latin typeface="Calibri"/>
                <a:cs typeface="Calibri"/>
              </a:rPr>
              <a:t>Task Force Members</a:t>
            </a:r>
            <a:endParaRPr lang="en-US" sz="4000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6ACD44-1AAE-BEB0-D2CE-D8F2DD66D06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88668550"/>
              </p:ext>
            </p:extLst>
          </p:nvPr>
        </p:nvGraphicFramePr>
        <p:xfrm>
          <a:off x="714962" y="672363"/>
          <a:ext cx="11457664" cy="530351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257777">
                  <a:extLst>
                    <a:ext uri="{9D8B030D-6E8A-4147-A177-3AD203B41FA5}">
                      <a16:colId xmlns:a16="http://schemas.microsoft.com/office/drawing/2014/main" val="3625182885"/>
                    </a:ext>
                  </a:extLst>
                </a:gridCol>
                <a:gridCol w="9199887">
                  <a:extLst>
                    <a:ext uri="{9D8B030D-6E8A-4147-A177-3AD203B41FA5}">
                      <a16:colId xmlns:a16="http://schemas.microsoft.com/office/drawing/2014/main" val="3119186090"/>
                    </a:ext>
                  </a:extLst>
                </a:gridCol>
              </a:tblGrid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Sen. Floyd Prozanski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Democrat Senate member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725692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Sen. David Brock Smith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Republican Senate member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81539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Rep. Jason Kropf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Democrat House member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039056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Rep. Rick Lewis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Republican House member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227014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Dean Sidelinger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Representative of a state public health agency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017081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Valerie Colas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Public safety policy advisor to the Governor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456755"/>
                  </a:ext>
                </a:extLst>
              </a:tr>
              <a:tr h="32749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Donna-Marie Drucker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Representative of nonprofit org focused on suicide prevention w/ experience in lethal means safety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666004"/>
                  </a:ext>
                </a:extLst>
              </a:tr>
              <a:tr h="308788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Paul Kemp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Representative of a community-based firearm safety and protocols program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8605722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Kathleen Carlson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Representative of the public health research field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404650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Vanessa Timmons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Behavioral health professional or provider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14094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Emmy Ritter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Adult behavioral health provider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61308"/>
                  </a:ext>
                </a:extLst>
              </a:tr>
              <a:tr h="308788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Matthew Crabtree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Medical provider who has worked with firearm violence victims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812485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Andrew White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Psychologist who works with youth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0576931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Andy Leonard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Tribal representative from a suicide prevention program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183930"/>
                  </a:ext>
                </a:extLst>
              </a:tr>
              <a:tr h="317256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Jerome Sloan II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Person with lived experience with community safety threats or suicidal ideation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59754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Chris Burley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Representative of law enforcement 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894358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 lvl="0">
                        <a:spcAft>
                          <a:spcPts val="200"/>
                        </a:spcAft>
                        <a:buNone/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James Dixon </a:t>
                      </a:r>
                      <a:endParaRPr lang="en-US" sz="1700" b="0" dirty="0">
                        <a:effectLst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200"/>
                        </a:spcAft>
                        <a:buNone/>
                      </a:pPr>
                      <a:r>
                        <a:rPr lang="en-US" sz="1700" b="0" dirty="0">
                          <a:effectLst/>
                          <a:latin typeface="Calibri"/>
                        </a:rPr>
                        <a:t>Professional who works in veterans’ mental health </a:t>
                      </a:r>
                      <a:endParaRPr lang="en-US" sz="1700" b="0" dirty="0">
                        <a:effectLst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F2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14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86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latin typeface="Calibri"/>
                <a:cs typeface="Calibri"/>
              </a:rPr>
              <a:t>Member introductions</a:t>
            </a: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46ED4DE-FA2B-89A5-01AF-5CB2CA4AFCB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0" y="1763487"/>
            <a:ext cx="9525000" cy="3733800"/>
          </a:xfrm>
        </p:spPr>
        <p:txBody>
          <a:bodyPr anchor="t" anchorCtr="0">
            <a:normAutofit/>
          </a:bodyPr>
          <a:lstStyle/>
          <a:p>
            <a:r>
              <a:rPr lang="en-US" sz="3200" dirty="0">
                <a:latin typeface="Calibri"/>
                <a:cs typeface="Calibri"/>
              </a:rPr>
              <a:t>Name</a:t>
            </a:r>
          </a:p>
          <a:p>
            <a:pPr>
              <a:buClr>
                <a:srgbClr val="000000"/>
              </a:buClr>
            </a:pPr>
            <a:r>
              <a:rPr lang="en-US" sz="3200">
                <a:latin typeface="Calibri"/>
                <a:cs typeface="Calibri"/>
              </a:rPr>
              <a:t>Preferred pronouns (he/him, she/her, they/them, etc.)</a:t>
            </a:r>
            <a:endParaRPr lang="en-US" sz="3200" dirty="0">
              <a:latin typeface="Calibri"/>
              <a:ea typeface="Calibri"/>
              <a:cs typeface="Calibri"/>
            </a:endParaRP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Seat you are filling on the task force</a:t>
            </a: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Relevant organizational affiliations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0000"/>
              </a:buClr>
            </a:pPr>
            <a:r>
              <a:rPr lang="en-US" sz="3200" dirty="0">
                <a:latin typeface="Calibri"/>
                <a:cs typeface="Calibri"/>
              </a:rPr>
              <a:t>What you hope for from this task force (briefly)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0000"/>
              </a:buClr>
            </a:pPr>
            <a:endParaRPr 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686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DE2532-F4A7-30E2-0525-1FF82D28A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dirty="0" smtClean="0">
                <a:latin typeface="Calibri"/>
                <a:ea typeface="Calibri"/>
                <a:cs typeface="Calibri"/>
              </a:rPr>
              <a:pPr/>
              <a:t>5</a:t>
            </a:fld>
            <a:endParaRPr lang="en-US" sz="2000" dirty="0">
              <a:latin typeface="Calibri"/>
              <a:ea typeface="Calibri"/>
              <a:cs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94604B8-F8D4-7A6A-44E1-176D0CEC6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876" y="1066800"/>
            <a:ext cx="10202248" cy="2553134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Calibri"/>
                <a:ea typeface="Cambria"/>
                <a:cs typeface="Calibri"/>
              </a:rPr>
              <a:t>Senate Bill 1503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4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DBFA3-4929-EF34-6EC0-62D2B6817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dirty="0" smtClean="0">
                <a:latin typeface="Calibri"/>
                <a:ea typeface="Calibri"/>
                <a:cs typeface="Calibri"/>
              </a:rPr>
              <a:pPr/>
              <a:t>6</a:t>
            </a:fld>
            <a:endParaRPr lang="en-US" sz="2000" dirty="0">
              <a:latin typeface="Calibri"/>
              <a:ea typeface="Calibri"/>
              <a:cs typeface="Calibri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44AF0BB-3A8D-DE92-41A1-AFBC2290F8A9}"/>
              </a:ext>
            </a:extLst>
          </p:cNvPr>
          <p:cNvSpPr txBox="1">
            <a:spLocks/>
          </p:cNvSpPr>
          <p:nvPr/>
        </p:nvSpPr>
        <p:spPr>
          <a:xfrm>
            <a:off x="1381748" y="88032"/>
            <a:ext cx="9525000" cy="191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libri"/>
                <a:ea typeface="Calibri"/>
                <a:cs typeface="Calibri"/>
              </a:rPr>
              <a:t>Senate Bill 1503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C776CA3-BA91-C836-8AF1-B11B3013293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57223" y="1576582"/>
            <a:ext cx="9539377" cy="4165120"/>
          </a:xfrm>
        </p:spPr>
        <p:txBody>
          <a:bodyPr anchor="t" anchorCtr="0">
            <a:normAutofit/>
          </a:bodyPr>
          <a:lstStyle/>
          <a:p>
            <a:pPr marL="457200" indent="-457200">
              <a:buChar char="•"/>
            </a:pPr>
            <a:r>
              <a:rPr lang="en-US" sz="3600" dirty="0">
                <a:latin typeface="Calibri"/>
                <a:ea typeface="Calibri"/>
                <a:cs typeface="Calibri"/>
              </a:rPr>
              <a:t>Passed in the 2024 legislative session</a:t>
            </a:r>
          </a:p>
          <a:p>
            <a:pPr marL="457200" indent="-457200">
              <a:buChar char="•"/>
            </a:pPr>
            <a:r>
              <a:rPr lang="en-US" sz="3600" dirty="0">
                <a:latin typeface="Calibri"/>
                <a:ea typeface="Calibri"/>
                <a:cs typeface="Calibri"/>
              </a:rPr>
              <a:t>Chief sponsors:</a:t>
            </a:r>
          </a:p>
          <a:p>
            <a:pPr marL="914400" lvl="1" indent="-457200">
              <a:buChar char="•"/>
            </a:pPr>
            <a:r>
              <a:rPr lang="en-US" sz="3200" dirty="0">
                <a:latin typeface="Calibri"/>
                <a:ea typeface="Calibri"/>
                <a:cs typeface="Calibri"/>
              </a:rPr>
              <a:t>Senate President Rob Wagner</a:t>
            </a:r>
          </a:p>
          <a:p>
            <a:pPr marL="914400" lvl="1" indent="-457200">
              <a:buChar char="•"/>
            </a:pPr>
            <a:r>
              <a:rPr lang="en-US" sz="3200" dirty="0">
                <a:latin typeface="Calibri"/>
                <a:ea typeface="Calibri"/>
                <a:cs typeface="Calibri"/>
              </a:rPr>
              <a:t>House Speaker Dan Rayfield</a:t>
            </a:r>
          </a:p>
          <a:p>
            <a:pPr marL="914400" lvl="1" indent="-457200">
              <a:buChar char="•"/>
            </a:pPr>
            <a:r>
              <a:rPr lang="en-US" sz="3200" dirty="0">
                <a:latin typeface="Calibri"/>
                <a:ea typeface="Calibri"/>
                <a:cs typeface="Calibri"/>
              </a:rPr>
              <a:t>Senators Bill Hansell, James Manning Jr., and </a:t>
            </a:r>
            <a:br>
              <a:rPr lang="en-US" sz="3200" dirty="0">
                <a:latin typeface="Calibri"/>
                <a:ea typeface="Calibri"/>
                <a:cs typeface="Calibri"/>
              </a:rPr>
            </a:br>
            <a:r>
              <a:rPr lang="en-US" sz="3200" dirty="0">
                <a:latin typeface="Calibri"/>
                <a:ea typeface="Calibri"/>
                <a:cs typeface="Calibri"/>
              </a:rPr>
              <a:t>Janeen Sollman</a:t>
            </a:r>
          </a:p>
          <a:p>
            <a:pPr marL="457200" indent="-457200">
              <a:buChar char="•"/>
            </a:pPr>
            <a:endParaRPr lang="en-US" sz="32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701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48" y="-400798"/>
            <a:ext cx="9525000" cy="1919521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/>
                <a:ea typeface="Calibri"/>
                <a:cs typeface="Calibri"/>
              </a:rPr>
              <a:t>SB 1503 cont.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130882"/>
            <a:ext cx="9510623" cy="54280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alibri"/>
                <a:ea typeface="+mn-lt"/>
                <a:cs typeface="+mn-lt"/>
              </a:rPr>
              <a:t>Charge is to study the following issues related to public health best practices for reducing deaths from community safety threats and for suicide prevention:</a:t>
            </a:r>
          </a:p>
          <a:p>
            <a:pPr lvl="2"/>
            <a:r>
              <a:rPr lang="en-US" sz="3200" dirty="0">
                <a:latin typeface="Calibri"/>
                <a:ea typeface="+mn-lt"/>
                <a:cs typeface="+mn-lt"/>
              </a:rPr>
              <a:t>How to better support youth experiencing suicidal ideation.</a:t>
            </a:r>
          </a:p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+mn-lt"/>
                <a:cs typeface="+mn-lt"/>
              </a:rPr>
              <a:t>How to better support rural Oregonians experiencing suicidal ideation.</a:t>
            </a:r>
          </a:p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+mn-lt"/>
                <a:cs typeface="+mn-lt"/>
              </a:rPr>
              <a:t>How to reduce stigma on suicidal ideation.</a:t>
            </a:r>
          </a:p>
          <a:p>
            <a:pPr>
              <a:buClr>
                <a:srgbClr val="000000"/>
              </a:buClr>
            </a:pPr>
            <a:endParaRPr lang="en-US" sz="3200" dirty="0">
              <a:latin typeface="Calibri"/>
              <a:ea typeface="+mn-lt"/>
              <a:cs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7</a:t>
            </a:fld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12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48" y="-400798"/>
            <a:ext cx="9525000" cy="1919521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/>
                <a:ea typeface="Calibri"/>
                <a:cs typeface="Calibri"/>
              </a:rPr>
              <a:t>SB 1503 cont.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001486"/>
            <a:ext cx="9510623" cy="54280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Calibri"/>
                <a:cs typeface="Calibri"/>
              </a:rPr>
              <a:t>Barriers to suicide prevention support.</a:t>
            </a:r>
          </a:p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+mn-lt"/>
                <a:cs typeface="+mn-lt"/>
              </a:rPr>
              <a:t>Current community safety protocol across this state, including at hospitals and behavioral health facilities, and recommendations for improvement of the protocol.</a:t>
            </a:r>
            <a:endParaRPr lang="en-US" sz="3200">
              <a:latin typeface="Calibri"/>
              <a:ea typeface="Calibri"/>
              <a:cs typeface="Calibri"/>
            </a:endParaRPr>
          </a:p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+mn-lt"/>
                <a:cs typeface="+mn-lt"/>
              </a:rPr>
              <a:t>Locations and events most targeted in community safety threats.</a:t>
            </a:r>
          </a:p>
          <a:p>
            <a:pPr lvl="2">
              <a:buClr>
                <a:srgbClr val="000000"/>
              </a:buClr>
            </a:pPr>
            <a:endParaRPr lang="en-US" sz="3200" dirty="0">
              <a:latin typeface="Calibri"/>
            </a:endParaRPr>
          </a:p>
          <a:p>
            <a:pPr>
              <a:buClr>
                <a:srgbClr val="000000"/>
              </a:buClr>
            </a:pPr>
            <a:endParaRPr lang="en-US" sz="3200" dirty="0">
              <a:latin typeface="Calibri"/>
              <a:ea typeface="+mn-lt"/>
              <a:cs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8</a:t>
            </a:fld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1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48" y="-400798"/>
            <a:ext cx="9525000" cy="1919521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/>
                <a:ea typeface="Calibri"/>
                <a:cs typeface="Calibri"/>
              </a:rPr>
              <a:t>SB 1503 cont.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5977" y="1001486"/>
            <a:ext cx="9870056" cy="57299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+mn-lt"/>
                <a:cs typeface="+mn-lt"/>
              </a:rPr>
              <a:t>Rates of success for extreme risk protection orders and barriers to implementation and capacity for police stations or other entities to implement voluntary surrender or holding of firearms.</a:t>
            </a:r>
          </a:p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+mn-lt"/>
                <a:cs typeface="+mn-lt"/>
              </a:rPr>
              <a:t>Barriers to implementing best practices for community safety and suicide prevention.</a:t>
            </a:r>
            <a:endParaRPr lang="en-US" sz="3200"/>
          </a:p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+mn-lt"/>
                <a:cs typeface="+mn-lt"/>
              </a:rPr>
              <a:t>How domestic violence is a risk factor for community safety threats and suicide.</a:t>
            </a:r>
            <a:endParaRPr lang="en-US" sz="3200">
              <a:latin typeface="Calibri"/>
              <a:ea typeface="+mn-lt"/>
              <a:cs typeface="+mn-lt"/>
            </a:endParaRPr>
          </a:p>
          <a:p>
            <a:pPr lvl="2">
              <a:buClr>
                <a:srgbClr val="000000"/>
              </a:buClr>
            </a:pPr>
            <a:r>
              <a:rPr lang="en-US" sz="3200" dirty="0">
                <a:latin typeface="Calibri"/>
                <a:ea typeface="+mn-lt"/>
                <a:cs typeface="+mn-lt"/>
              </a:rPr>
              <a:t>Risks to first responders.</a:t>
            </a:r>
          </a:p>
          <a:p>
            <a:pPr lvl="2">
              <a:buClr>
                <a:srgbClr val="000000"/>
              </a:buClr>
            </a:pPr>
            <a:endParaRPr lang="en-US" sz="3200" dirty="0">
              <a:latin typeface="Calibri"/>
              <a:ea typeface="Calibri"/>
              <a:cs typeface="Calibri"/>
            </a:endParaRPr>
          </a:p>
          <a:p>
            <a:pPr>
              <a:buClr>
                <a:srgbClr val="000000"/>
              </a:buClr>
            </a:pPr>
            <a:endParaRPr lang="en-US" sz="3200" dirty="0">
              <a:latin typeface="Calibri"/>
              <a:ea typeface="+mn-lt"/>
              <a:cs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9</a:t>
            </a:fld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316367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E2F7A32FDA05419C3427A1F84F0351" ma:contentTypeVersion="4" ma:contentTypeDescription="Create a new document." ma:contentTypeScope="" ma:versionID="1c2eadc995837efa525ae279a0c3c3a6">
  <xsd:schema xmlns:xsd="http://www.w3.org/2001/XMLSchema" xmlns:xs="http://www.w3.org/2001/XMLSchema" xmlns:p="http://schemas.microsoft.com/office/2006/metadata/properties" xmlns:ns2="3642e0de-2935-4516-917c-8e9a3698fe90" targetNamespace="http://schemas.microsoft.com/office/2006/metadata/properties" ma:root="true" ma:fieldsID="41087294429752646549b37f502b53b7" ns2:_="">
    <xsd:import namespace="3642e0de-2935-4516-917c-8e9a3698fe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2e0de-2935-4516-917c-8e9a3698fe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D7C3E5-1734-4636-9EC5-AEB06BF1FB20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39579177-CD5B-4531-8A4A-8E2CC5E86F39}">
  <ds:schemaRefs>
    <ds:schemaRef ds:uri="3642e0de-2935-4516-917c-8e9a3698fe9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C5C2001-E626-4890-B405-22B5BD1CB05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{EDD0F9B3-BE13-4803-B807-0A62504CF863}tf89118109_win32</Template>
  <Application>Microsoft Office PowerPoint</Application>
  <PresentationFormat>Widescreen</PresentationFormat>
  <Slides>18</Slides>
  <Notes>18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ModOverlayVTI</vt:lpstr>
      <vt:lpstr>Task Force on Community Safety and Firearm Suicide Prevention </vt:lpstr>
      <vt:lpstr>Meeting Agenda</vt:lpstr>
      <vt:lpstr>PowerPoint Presentation</vt:lpstr>
      <vt:lpstr>Member introductions</vt:lpstr>
      <vt:lpstr>Senate Bill 1503 Overview</vt:lpstr>
      <vt:lpstr>PowerPoint Presentation</vt:lpstr>
      <vt:lpstr>SB 1503 cont.</vt:lpstr>
      <vt:lpstr>SB 1503 cont.</vt:lpstr>
      <vt:lpstr>SB 1503 cont.</vt:lpstr>
      <vt:lpstr>PowerPoint Presentation</vt:lpstr>
      <vt:lpstr>SB 1503 cont.</vt:lpstr>
      <vt:lpstr>PowerPoint Presentation</vt:lpstr>
      <vt:lpstr>PowerPoint Presentation</vt:lpstr>
      <vt:lpstr>Task Force Rules</vt:lpstr>
      <vt:lpstr>Task Force Rules</vt:lpstr>
      <vt:lpstr>Task Force Rules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</dc:title>
  <dc:creator>McCullough Kimberly</dc:creator>
  <cp:revision>321</cp:revision>
  <dcterms:created xsi:type="dcterms:W3CDTF">2024-07-11T21:53:33Z</dcterms:created>
  <dcterms:modified xsi:type="dcterms:W3CDTF">2024-10-02T16:27:57Z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0x010100F1E2F7A32FDA05419C3427A1F84F0351</vt:lpwstr>
  </property>
</Properties>
</file>